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</p:sldIdLst>
  <p:sldSz cx="11430000" cy="6673850"/>
  <p:notesSz cx="11430000" cy="66738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Relationship Id="rId18" Type="http://schemas.openxmlformats.org/officeDocument/2006/relationships/slide" Target="slides/slide13.xml"/><Relationship Id="rId19" Type="http://schemas.openxmlformats.org/officeDocument/2006/relationships/slide" Target="slides/slide14.xml"/><Relationship Id="rId20" Type="http://schemas.openxmlformats.org/officeDocument/2006/relationships/slide" Target="slides/slide15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0050" y="233362"/>
            <a:ext cx="10629900" cy="6200775"/>
          </a:xfrm>
          <a:custGeom>
            <a:avLst/>
            <a:gdLst/>
            <a:ahLst/>
            <a:cxnLst/>
            <a:rect l="l" t="t" r="r" b="b"/>
            <a:pathLst>
              <a:path w="10629900" h="6200775">
                <a:moveTo>
                  <a:pt x="0" y="70865"/>
                </a:moveTo>
                <a:lnTo>
                  <a:pt x="0" y="0"/>
                </a:lnTo>
                <a:lnTo>
                  <a:pt x="70865" y="0"/>
                </a:lnTo>
                <a:lnTo>
                  <a:pt x="63884" y="337"/>
                </a:lnTo>
                <a:lnTo>
                  <a:pt x="57038" y="1348"/>
                </a:lnTo>
                <a:lnTo>
                  <a:pt x="20756" y="20756"/>
                </a:lnTo>
                <a:lnTo>
                  <a:pt x="1348" y="57038"/>
                </a:lnTo>
                <a:lnTo>
                  <a:pt x="337" y="63884"/>
                </a:lnTo>
                <a:lnTo>
                  <a:pt x="0" y="70865"/>
                </a:lnTo>
                <a:close/>
              </a:path>
              <a:path w="10629900" h="6200775">
                <a:moveTo>
                  <a:pt x="10629899" y="70865"/>
                </a:moveTo>
                <a:lnTo>
                  <a:pt x="10617966" y="31487"/>
                </a:lnTo>
                <a:lnTo>
                  <a:pt x="10586151" y="5394"/>
                </a:lnTo>
                <a:lnTo>
                  <a:pt x="10559033" y="0"/>
                </a:lnTo>
                <a:lnTo>
                  <a:pt x="10629899" y="0"/>
                </a:lnTo>
                <a:lnTo>
                  <a:pt x="10629899" y="70865"/>
                </a:lnTo>
                <a:close/>
              </a:path>
              <a:path w="10629900" h="6200775">
                <a:moveTo>
                  <a:pt x="10629899" y="6200774"/>
                </a:moveTo>
                <a:lnTo>
                  <a:pt x="10559033" y="6200774"/>
                </a:lnTo>
                <a:lnTo>
                  <a:pt x="10566014" y="6200437"/>
                </a:lnTo>
                <a:lnTo>
                  <a:pt x="10572860" y="6199425"/>
                </a:lnTo>
                <a:lnTo>
                  <a:pt x="10609143" y="6180018"/>
                </a:lnTo>
                <a:lnTo>
                  <a:pt x="10628550" y="6143736"/>
                </a:lnTo>
                <a:lnTo>
                  <a:pt x="10629899" y="6129908"/>
                </a:lnTo>
                <a:lnTo>
                  <a:pt x="10629899" y="6200774"/>
                </a:lnTo>
                <a:close/>
              </a:path>
              <a:path w="10629900" h="6200775">
                <a:moveTo>
                  <a:pt x="70865" y="6200774"/>
                </a:moveTo>
                <a:lnTo>
                  <a:pt x="0" y="6200774"/>
                </a:lnTo>
                <a:lnTo>
                  <a:pt x="0" y="6129908"/>
                </a:lnTo>
                <a:lnTo>
                  <a:pt x="337" y="6136889"/>
                </a:lnTo>
                <a:lnTo>
                  <a:pt x="1348" y="6143736"/>
                </a:lnTo>
                <a:lnTo>
                  <a:pt x="20756" y="6180018"/>
                </a:lnTo>
                <a:lnTo>
                  <a:pt x="57038" y="6199425"/>
                </a:lnTo>
                <a:lnTo>
                  <a:pt x="63884" y="6200437"/>
                </a:lnTo>
                <a:lnTo>
                  <a:pt x="70865" y="6200774"/>
                </a:lnTo>
                <a:close/>
              </a:path>
            </a:pathLst>
          </a:custGeom>
          <a:solidFill>
            <a:srgbClr val="000000">
              <a:alpha val="705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00050" y="233361"/>
            <a:ext cx="10629900" cy="6200775"/>
          </a:xfrm>
          <a:custGeom>
            <a:avLst/>
            <a:gdLst/>
            <a:ahLst/>
            <a:cxnLst/>
            <a:rect l="l" t="t" r="r" b="b"/>
            <a:pathLst>
              <a:path w="10629900" h="6200775">
                <a:moveTo>
                  <a:pt x="10559034" y="6200775"/>
                </a:moveTo>
                <a:lnTo>
                  <a:pt x="70866" y="6200775"/>
                </a:lnTo>
                <a:lnTo>
                  <a:pt x="63884" y="6200437"/>
                </a:lnTo>
                <a:lnTo>
                  <a:pt x="25930" y="6184716"/>
                </a:lnTo>
                <a:lnTo>
                  <a:pt x="3034" y="6150449"/>
                </a:lnTo>
                <a:lnTo>
                  <a:pt x="0" y="6129909"/>
                </a:lnTo>
                <a:lnTo>
                  <a:pt x="0" y="70866"/>
                </a:lnTo>
                <a:lnTo>
                  <a:pt x="11931" y="31487"/>
                </a:lnTo>
                <a:lnTo>
                  <a:pt x="43746" y="5394"/>
                </a:lnTo>
                <a:lnTo>
                  <a:pt x="70866" y="0"/>
                </a:lnTo>
                <a:lnTo>
                  <a:pt x="10559034" y="0"/>
                </a:lnTo>
                <a:lnTo>
                  <a:pt x="10598411" y="11931"/>
                </a:lnTo>
                <a:lnTo>
                  <a:pt x="10624505" y="43746"/>
                </a:lnTo>
                <a:lnTo>
                  <a:pt x="10629900" y="70866"/>
                </a:lnTo>
                <a:lnTo>
                  <a:pt x="10629900" y="6129909"/>
                </a:lnTo>
                <a:lnTo>
                  <a:pt x="10617967" y="6169287"/>
                </a:lnTo>
                <a:lnTo>
                  <a:pt x="10586152" y="6195380"/>
                </a:lnTo>
                <a:lnTo>
                  <a:pt x="10559034" y="6200775"/>
                </a:lnTo>
                <a:close/>
              </a:path>
            </a:pathLst>
          </a:custGeom>
          <a:solidFill>
            <a:srgbClr val="FFFFFF">
              <a:alpha val="948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00050" y="233361"/>
            <a:ext cx="10629900" cy="6200775"/>
          </a:xfrm>
          <a:custGeom>
            <a:avLst/>
            <a:gdLst/>
            <a:ahLst/>
            <a:cxnLst/>
            <a:rect l="l" t="t" r="r" b="b"/>
            <a:pathLst>
              <a:path w="10629900" h="6200775">
                <a:moveTo>
                  <a:pt x="10559034" y="6200775"/>
                </a:moveTo>
                <a:lnTo>
                  <a:pt x="70866" y="6200775"/>
                </a:lnTo>
                <a:lnTo>
                  <a:pt x="63884" y="6200437"/>
                </a:lnTo>
                <a:lnTo>
                  <a:pt x="25930" y="6184716"/>
                </a:lnTo>
                <a:lnTo>
                  <a:pt x="3034" y="6150449"/>
                </a:lnTo>
                <a:lnTo>
                  <a:pt x="0" y="6129909"/>
                </a:lnTo>
                <a:lnTo>
                  <a:pt x="0" y="70865"/>
                </a:lnTo>
                <a:lnTo>
                  <a:pt x="11931" y="31487"/>
                </a:lnTo>
                <a:lnTo>
                  <a:pt x="43746" y="5394"/>
                </a:lnTo>
                <a:lnTo>
                  <a:pt x="10559034" y="0"/>
                </a:lnTo>
                <a:lnTo>
                  <a:pt x="10566014" y="337"/>
                </a:lnTo>
                <a:lnTo>
                  <a:pt x="10593276" y="8858"/>
                </a:lnTo>
                <a:lnTo>
                  <a:pt x="66794" y="8858"/>
                </a:lnTo>
                <a:lnTo>
                  <a:pt x="62762" y="9255"/>
                </a:lnTo>
                <a:lnTo>
                  <a:pt x="24140" y="29898"/>
                </a:lnTo>
                <a:lnTo>
                  <a:pt x="8858" y="66794"/>
                </a:lnTo>
                <a:lnTo>
                  <a:pt x="8858" y="6133980"/>
                </a:lnTo>
                <a:lnTo>
                  <a:pt x="24140" y="6170875"/>
                </a:lnTo>
                <a:lnTo>
                  <a:pt x="62762" y="6191518"/>
                </a:lnTo>
                <a:lnTo>
                  <a:pt x="66794" y="6191916"/>
                </a:lnTo>
                <a:lnTo>
                  <a:pt x="10593275" y="6191916"/>
                </a:lnTo>
                <a:lnTo>
                  <a:pt x="10592472" y="6192396"/>
                </a:lnTo>
                <a:lnTo>
                  <a:pt x="10586152" y="6195380"/>
                </a:lnTo>
                <a:lnTo>
                  <a:pt x="10579573" y="6197740"/>
                </a:lnTo>
                <a:lnTo>
                  <a:pt x="10572861" y="6199425"/>
                </a:lnTo>
                <a:lnTo>
                  <a:pt x="10566014" y="6200437"/>
                </a:lnTo>
                <a:lnTo>
                  <a:pt x="10559034" y="6200775"/>
                </a:lnTo>
                <a:close/>
              </a:path>
              <a:path w="10629900" h="6200775">
                <a:moveTo>
                  <a:pt x="10593275" y="6191916"/>
                </a:moveTo>
                <a:lnTo>
                  <a:pt x="10563105" y="6191916"/>
                </a:lnTo>
                <a:lnTo>
                  <a:pt x="10567136" y="6191518"/>
                </a:lnTo>
                <a:lnTo>
                  <a:pt x="10575123" y="6189930"/>
                </a:lnTo>
                <a:lnTo>
                  <a:pt x="10608327" y="6167743"/>
                </a:lnTo>
                <a:lnTo>
                  <a:pt x="10621040" y="6133980"/>
                </a:lnTo>
                <a:lnTo>
                  <a:pt x="10621040" y="66794"/>
                </a:lnTo>
                <a:lnTo>
                  <a:pt x="10620754" y="63884"/>
                </a:lnTo>
                <a:lnTo>
                  <a:pt x="10620644" y="62762"/>
                </a:lnTo>
                <a:lnTo>
                  <a:pt x="10600000" y="24140"/>
                </a:lnTo>
                <a:lnTo>
                  <a:pt x="10563105" y="8858"/>
                </a:lnTo>
                <a:lnTo>
                  <a:pt x="10593276" y="8858"/>
                </a:lnTo>
                <a:lnTo>
                  <a:pt x="10621521" y="37426"/>
                </a:lnTo>
                <a:lnTo>
                  <a:pt x="10629900" y="6129909"/>
                </a:lnTo>
                <a:lnTo>
                  <a:pt x="10629562" y="6136889"/>
                </a:lnTo>
                <a:lnTo>
                  <a:pt x="10613841" y="6174843"/>
                </a:lnTo>
                <a:lnTo>
                  <a:pt x="10598530" y="6188753"/>
                </a:lnTo>
                <a:lnTo>
                  <a:pt x="10593275" y="6191916"/>
                </a:lnTo>
                <a:close/>
              </a:path>
            </a:pathLst>
          </a:custGeom>
          <a:solidFill>
            <a:srgbClr val="000000">
              <a:alpha val="1215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21506" y="454818"/>
            <a:ext cx="10186987" cy="100984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128480" y="1533455"/>
            <a:ext cx="9173038" cy="105028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rgbClr val="3A86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714500" y="3737356"/>
            <a:ext cx="8001000" cy="166846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1212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 showMasterSp="0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400050" y="1305210"/>
            <a:ext cx="10629900" cy="5129530"/>
          </a:xfrm>
          <a:custGeom>
            <a:avLst/>
            <a:gdLst/>
            <a:ahLst/>
            <a:cxnLst/>
            <a:rect l="l" t="t" r="r" b="b"/>
            <a:pathLst>
              <a:path w="10629900" h="5129530">
                <a:moveTo>
                  <a:pt x="0" y="70865"/>
                </a:moveTo>
                <a:lnTo>
                  <a:pt x="0" y="0"/>
                </a:lnTo>
                <a:lnTo>
                  <a:pt x="70865" y="0"/>
                </a:lnTo>
                <a:lnTo>
                  <a:pt x="63884" y="337"/>
                </a:lnTo>
                <a:lnTo>
                  <a:pt x="57038" y="1348"/>
                </a:lnTo>
                <a:lnTo>
                  <a:pt x="20756" y="20756"/>
                </a:lnTo>
                <a:lnTo>
                  <a:pt x="1348" y="57038"/>
                </a:lnTo>
                <a:lnTo>
                  <a:pt x="337" y="63884"/>
                </a:lnTo>
                <a:lnTo>
                  <a:pt x="0" y="70865"/>
                </a:lnTo>
                <a:close/>
              </a:path>
              <a:path w="10629900" h="5129530">
                <a:moveTo>
                  <a:pt x="10629899" y="70865"/>
                </a:moveTo>
                <a:lnTo>
                  <a:pt x="10617966" y="31487"/>
                </a:lnTo>
                <a:lnTo>
                  <a:pt x="10586151" y="5394"/>
                </a:lnTo>
                <a:lnTo>
                  <a:pt x="10559033" y="0"/>
                </a:lnTo>
                <a:lnTo>
                  <a:pt x="10629899" y="0"/>
                </a:lnTo>
                <a:lnTo>
                  <a:pt x="10629899" y="70865"/>
                </a:lnTo>
                <a:close/>
              </a:path>
              <a:path w="10629900" h="5129530">
                <a:moveTo>
                  <a:pt x="10629899" y="5128926"/>
                </a:moveTo>
                <a:lnTo>
                  <a:pt x="10559033" y="5128926"/>
                </a:lnTo>
                <a:lnTo>
                  <a:pt x="10566014" y="5128589"/>
                </a:lnTo>
                <a:lnTo>
                  <a:pt x="10572860" y="5127577"/>
                </a:lnTo>
                <a:lnTo>
                  <a:pt x="10609143" y="5108170"/>
                </a:lnTo>
                <a:lnTo>
                  <a:pt x="10628550" y="5071888"/>
                </a:lnTo>
                <a:lnTo>
                  <a:pt x="10629899" y="5058060"/>
                </a:lnTo>
                <a:lnTo>
                  <a:pt x="10629899" y="5128926"/>
                </a:lnTo>
                <a:close/>
              </a:path>
              <a:path w="10629900" h="5129530">
                <a:moveTo>
                  <a:pt x="70865" y="5128926"/>
                </a:moveTo>
                <a:lnTo>
                  <a:pt x="0" y="5128926"/>
                </a:lnTo>
                <a:lnTo>
                  <a:pt x="0" y="5058060"/>
                </a:lnTo>
                <a:lnTo>
                  <a:pt x="337" y="5065041"/>
                </a:lnTo>
                <a:lnTo>
                  <a:pt x="1348" y="5071888"/>
                </a:lnTo>
                <a:lnTo>
                  <a:pt x="20756" y="5108170"/>
                </a:lnTo>
                <a:lnTo>
                  <a:pt x="57038" y="5127577"/>
                </a:lnTo>
                <a:lnTo>
                  <a:pt x="63884" y="5128589"/>
                </a:lnTo>
                <a:lnTo>
                  <a:pt x="70865" y="5128926"/>
                </a:lnTo>
                <a:close/>
              </a:path>
            </a:pathLst>
          </a:custGeom>
          <a:solidFill>
            <a:srgbClr val="000000">
              <a:alpha val="705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7" name="bg object 17"/>
          <p:cNvSpPr/>
          <p:nvPr/>
        </p:nvSpPr>
        <p:spPr>
          <a:xfrm>
            <a:off x="400050" y="1305210"/>
            <a:ext cx="10629900" cy="5129530"/>
          </a:xfrm>
          <a:custGeom>
            <a:avLst/>
            <a:gdLst/>
            <a:ahLst/>
            <a:cxnLst/>
            <a:rect l="l" t="t" r="r" b="b"/>
            <a:pathLst>
              <a:path w="10629900" h="5129530">
                <a:moveTo>
                  <a:pt x="10559034" y="5128926"/>
                </a:moveTo>
                <a:lnTo>
                  <a:pt x="70866" y="5128926"/>
                </a:lnTo>
                <a:lnTo>
                  <a:pt x="63884" y="5128589"/>
                </a:lnTo>
                <a:lnTo>
                  <a:pt x="25930" y="5112868"/>
                </a:lnTo>
                <a:lnTo>
                  <a:pt x="3034" y="5078601"/>
                </a:lnTo>
                <a:lnTo>
                  <a:pt x="0" y="5058060"/>
                </a:lnTo>
                <a:lnTo>
                  <a:pt x="0" y="70866"/>
                </a:lnTo>
                <a:lnTo>
                  <a:pt x="11931" y="31487"/>
                </a:lnTo>
                <a:lnTo>
                  <a:pt x="43746" y="5394"/>
                </a:lnTo>
                <a:lnTo>
                  <a:pt x="70866" y="0"/>
                </a:lnTo>
                <a:lnTo>
                  <a:pt x="10559034" y="0"/>
                </a:lnTo>
                <a:lnTo>
                  <a:pt x="10598411" y="11931"/>
                </a:lnTo>
                <a:lnTo>
                  <a:pt x="10624505" y="43746"/>
                </a:lnTo>
                <a:lnTo>
                  <a:pt x="10629900" y="70866"/>
                </a:lnTo>
                <a:lnTo>
                  <a:pt x="10629900" y="5058060"/>
                </a:lnTo>
                <a:lnTo>
                  <a:pt x="10617967" y="5097438"/>
                </a:lnTo>
                <a:lnTo>
                  <a:pt x="10586152" y="5123531"/>
                </a:lnTo>
                <a:lnTo>
                  <a:pt x="10559034" y="5128926"/>
                </a:lnTo>
                <a:close/>
              </a:path>
            </a:pathLst>
          </a:custGeom>
          <a:solidFill>
            <a:srgbClr val="FFFFFF">
              <a:alpha val="94898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400050" y="1305210"/>
            <a:ext cx="10629900" cy="5129530"/>
          </a:xfrm>
          <a:custGeom>
            <a:avLst/>
            <a:gdLst/>
            <a:ahLst/>
            <a:cxnLst/>
            <a:rect l="l" t="t" r="r" b="b"/>
            <a:pathLst>
              <a:path w="10629900" h="5129530">
                <a:moveTo>
                  <a:pt x="10559034" y="5128926"/>
                </a:moveTo>
                <a:lnTo>
                  <a:pt x="70866" y="5128926"/>
                </a:lnTo>
                <a:lnTo>
                  <a:pt x="63884" y="5128589"/>
                </a:lnTo>
                <a:lnTo>
                  <a:pt x="25930" y="5112868"/>
                </a:lnTo>
                <a:lnTo>
                  <a:pt x="3034" y="5078600"/>
                </a:lnTo>
                <a:lnTo>
                  <a:pt x="0" y="70866"/>
                </a:lnTo>
                <a:lnTo>
                  <a:pt x="337" y="63884"/>
                </a:lnTo>
                <a:lnTo>
                  <a:pt x="16058" y="25930"/>
                </a:lnTo>
                <a:lnTo>
                  <a:pt x="50325" y="3034"/>
                </a:lnTo>
                <a:lnTo>
                  <a:pt x="70866" y="0"/>
                </a:lnTo>
                <a:lnTo>
                  <a:pt x="10559034" y="0"/>
                </a:lnTo>
                <a:lnTo>
                  <a:pt x="10593276" y="8858"/>
                </a:lnTo>
                <a:lnTo>
                  <a:pt x="66794" y="8858"/>
                </a:lnTo>
                <a:lnTo>
                  <a:pt x="62762" y="9255"/>
                </a:lnTo>
                <a:lnTo>
                  <a:pt x="24140" y="29898"/>
                </a:lnTo>
                <a:lnTo>
                  <a:pt x="8858" y="66794"/>
                </a:lnTo>
                <a:lnTo>
                  <a:pt x="8858" y="5062132"/>
                </a:lnTo>
                <a:lnTo>
                  <a:pt x="24140" y="5099026"/>
                </a:lnTo>
                <a:lnTo>
                  <a:pt x="62762" y="5119670"/>
                </a:lnTo>
                <a:lnTo>
                  <a:pt x="66794" y="5120068"/>
                </a:lnTo>
                <a:lnTo>
                  <a:pt x="10593275" y="5120068"/>
                </a:lnTo>
                <a:lnTo>
                  <a:pt x="10592472" y="5120548"/>
                </a:lnTo>
                <a:lnTo>
                  <a:pt x="10586152" y="5123531"/>
                </a:lnTo>
                <a:lnTo>
                  <a:pt x="10579573" y="5125891"/>
                </a:lnTo>
                <a:lnTo>
                  <a:pt x="10572861" y="5127577"/>
                </a:lnTo>
                <a:lnTo>
                  <a:pt x="10566014" y="5128589"/>
                </a:lnTo>
                <a:lnTo>
                  <a:pt x="10559034" y="5128926"/>
                </a:lnTo>
                <a:close/>
              </a:path>
              <a:path w="10629900" h="5129530">
                <a:moveTo>
                  <a:pt x="10593275" y="5120068"/>
                </a:moveTo>
                <a:lnTo>
                  <a:pt x="10563105" y="5120068"/>
                </a:lnTo>
                <a:lnTo>
                  <a:pt x="10567136" y="5119670"/>
                </a:lnTo>
                <a:lnTo>
                  <a:pt x="10575123" y="5118082"/>
                </a:lnTo>
                <a:lnTo>
                  <a:pt x="10608327" y="5095894"/>
                </a:lnTo>
                <a:lnTo>
                  <a:pt x="10621040" y="5062132"/>
                </a:lnTo>
                <a:lnTo>
                  <a:pt x="10621040" y="66794"/>
                </a:lnTo>
                <a:lnTo>
                  <a:pt x="10620754" y="63884"/>
                </a:lnTo>
                <a:lnTo>
                  <a:pt x="10620644" y="62762"/>
                </a:lnTo>
                <a:lnTo>
                  <a:pt x="10600000" y="24140"/>
                </a:lnTo>
                <a:lnTo>
                  <a:pt x="10563105" y="8858"/>
                </a:lnTo>
                <a:lnTo>
                  <a:pt x="10593276" y="8858"/>
                </a:lnTo>
                <a:lnTo>
                  <a:pt x="10621521" y="37426"/>
                </a:lnTo>
                <a:lnTo>
                  <a:pt x="10629900" y="70866"/>
                </a:lnTo>
                <a:lnTo>
                  <a:pt x="10629900" y="5058060"/>
                </a:lnTo>
                <a:lnTo>
                  <a:pt x="10617967" y="5097438"/>
                </a:lnTo>
                <a:lnTo>
                  <a:pt x="10598530" y="5116905"/>
                </a:lnTo>
                <a:lnTo>
                  <a:pt x="10593275" y="5120068"/>
                </a:lnTo>
                <a:close/>
              </a:path>
            </a:pathLst>
          </a:custGeom>
          <a:solidFill>
            <a:srgbClr val="000000">
              <a:alpha val="12159"/>
            </a:srgbClr>
          </a:solidFill>
        </p:spPr>
        <p:txBody>
          <a:bodyPr wrap="square" lIns="0" tIns="0" rIns="0" bIns="0" rtlCol="0"/>
          <a:lstStyle/>
          <a:p/>
        </p:txBody>
      </p:sp>
      <p:pic>
        <p:nvPicPr>
          <p:cNvPr id="19" name="bg object 19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913" y="1836705"/>
            <a:ext cx="88582" cy="88582"/>
          </a:xfrm>
          <a:prstGeom prst="rect">
            <a:avLst/>
          </a:prstGeom>
        </p:spPr>
      </p:pic>
      <p:pic>
        <p:nvPicPr>
          <p:cNvPr id="20" name="bg object 20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913" y="2731388"/>
            <a:ext cx="88582" cy="88582"/>
          </a:xfrm>
          <a:prstGeom prst="rect">
            <a:avLst/>
          </a:prstGeom>
        </p:spPr>
      </p:pic>
      <p:pic>
        <p:nvPicPr>
          <p:cNvPr id="21" name="bg object 21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913" y="3617213"/>
            <a:ext cx="88582" cy="88582"/>
          </a:xfrm>
          <a:prstGeom prst="rect">
            <a:avLst/>
          </a:prstGeom>
        </p:spPr>
      </p:pic>
      <p:pic>
        <p:nvPicPr>
          <p:cNvPr id="22" name="bg object 2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913" y="4511896"/>
            <a:ext cx="88582" cy="88582"/>
          </a:xfrm>
          <a:prstGeom prst="rect">
            <a:avLst/>
          </a:prstGeom>
        </p:spPr>
      </p:pic>
      <p:pic>
        <p:nvPicPr>
          <p:cNvPr id="23" name="bg object 2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595913" y="5397722"/>
            <a:ext cx="88582" cy="8858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3A86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rgbClr val="21212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3A86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1154419" y="1901983"/>
            <a:ext cx="4212590" cy="34753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150" b="0" i="0">
                <a:solidFill>
                  <a:srgbClr val="21212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7810978" y="1946627"/>
            <a:ext cx="2965450" cy="39128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250" b="0" i="1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850" b="1" i="0">
                <a:solidFill>
                  <a:srgbClr val="3A86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900" b="0" i="0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7349" y="129643"/>
            <a:ext cx="7284720" cy="6451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850" b="1" i="0">
                <a:solidFill>
                  <a:srgbClr val="3A86FF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26123" y="1637100"/>
            <a:ext cx="8065134" cy="39706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rgbClr val="212121"/>
                </a:solidFill>
                <a:latin typeface="Microsoft Sans Serif"/>
                <a:cs typeface="Microsoft Sans Serif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886200" y="6206680"/>
            <a:ext cx="3657600" cy="333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571500" y="6206680"/>
            <a:ext cx="2628900" cy="33369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123824" y="6370351"/>
            <a:ext cx="458470" cy="153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900" b="0" i="0">
                <a:solidFill>
                  <a:srgbClr val="6B747D"/>
                </a:solidFill>
                <a:latin typeface="Arial"/>
                <a:cs typeface="Arial"/>
              </a:defRPr>
            </a:lvl1pPr>
          </a:lstStyle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#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0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1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1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/Relationships>

</file>

<file path=ppt/slides/_rels/slide1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6.png"/></Relationships>

</file>

<file path=ppt/slides/_rels/slide1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1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4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5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6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7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_rels/slide8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
</file>

<file path=ppt/slides/_rels/slide9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4.png"/><Relationship Id="rId3" Type="http://schemas.openxmlformats.org/officeDocument/2006/relationships/image" Target="../media/image3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88265" rIns="0" bIns="0" rtlCol="0" vert="horz">
            <a:spAutoFit/>
          </a:bodyPr>
          <a:lstStyle/>
          <a:p>
            <a:pPr marL="3194050" marR="5080" indent="-3174365">
              <a:lnSpc>
                <a:spcPts val="3770"/>
              </a:lnSpc>
              <a:spcBef>
                <a:spcPts val="695"/>
              </a:spcBef>
            </a:pPr>
            <a:r>
              <a:rPr dirty="0" sz="3400" spc="-250" b="0">
                <a:solidFill>
                  <a:srgbClr val="6B747D"/>
                </a:solidFill>
                <a:latin typeface="Microsoft Sans Serif"/>
                <a:cs typeface="Microsoft Sans Serif"/>
              </a:rPr>
              <a:t>HET</a:t>
            </a:r>
            <a:r>
              <a:rPr dirty="0" sz="3400" spc="-135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280" b="0">
                <a:solidFill>
                  <a:srgbClr val="6B747D"/>
                </a:solidFill>
                <a:latin typeface="Microsoft Sans Serif"/>
                <a:cs typeface="Microsoft Sans Serif"/>
              </a:rPr>
              <a:t>LEVEN</a:t>
            </a:r>
            <a:r>
              <a:rPr dirty="0" sz="3400" spc="-135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240" b="0">
                <a:solidFill>
                  <a:srgbClr val="6B747D"/>
                </a:solidFill>
                <a:latin typeface="Microsoft Sans Serif"/>
                <a:cs typeface="Microsoft Sans Serif"/>
              </a:rPr>
              <a:t>VAN</a:t>
            </a:r>
            <a:r>
              <a:rPr dirty="0" sz="3400" spc="-135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345" b="0">
                <a:solidFill>
                  <a:srgbClr val="6B747D"/>
                </a:solidFill>
                <a:latin typeface="Microsoft Sans Serif"/>
                <a:cs typeface="Microsoft Sans Serif"/>
              </a:rPr>
              <a:t>EEN</a:t>
            </a:r>
            <a:r>
              <a:rPr dirty="0" sz="3400" spc="-130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280" b="0">
                <a:solidFill>
                  <a:srgbClr val="6B747D"/>
                </a:solidFill>
                <a:latin typeface="Microsoft Sans Serif"/>
                <a:cs typeface="Microsoft Sans Serif"/>
              </a:rPr>
              <a:t>VRIJGEZEL</a:t>
            </a:r>
            <a:r>
              <a:rPr dirty="0" sz="3400" spc="-135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300" b="0">
                <a:solidFill>
                  <a:srgbClr val="6B747D"/>
                </a:solidFill>
                <a:latin typeface="Microsoft Sans Serif"/>
                <a:cs typeface="Microsoft Sans Serif"/>
              </a:rPr>
              <a:t>DAT</a:t>
            </a:r>
            <a:r>
              <a:rPr dirty="0" sz="3400" spc="-135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305" b="0">
                <a:solidFill>
                  <a:srgbClr val="6B747D"/>
                </a:solidFill>
                <a:latin typeface="Microsoft Sans Serif"/>
                <a:cs typeface="Microsoft Sans Serif"/>
              </a:rPr>
              <a:t>OP</a:t>
            </a:r>
            <a:r>
              <a:rPr dirty="0" sz="3400" spc="-135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170" b="0">
                <a:solidFill>
                  <a:srgbClr val="6B747D"/>
                </a:solidFill>
                <a:latin typeface="Microsoft Sans Serif"/>
                <a:cs typeface="Microsoft Sans Serif"/>
              </a:rPr>
              <a:t>Z</a:t>
            </a:r>
            <a:r>
              <a:rPr dirty="0" sz="3600" spc="-170" b="0">
                <a:solidFill>
                  <a:srgbClr val="6B747D"/>
                </a:solidFill>
                <a:latin typeface="Gungsuh"/>
                <a:cs typeface="Gungsuh"/>
              </a:rPr>
              <a:t>'</a:t>
            </a:r>
            <a:r>
              <a:rPr dirty="0" sz="3400" spc="-170" b="0">
                <a:solidFill>
                  <a:srgbClr val="6B747D"/>
                </a:solidFill>
                <a:latin typeface="Microsoft Sans Serif"/>
                <a:cs typeface="Microsoft Sans Serif"/>
              </a:rPr>
              <a:t>N</a:t>
            </a:r>
            <a:r>
              <a:rPr dirty="0" sz="3400" spc="-130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345" b="0">
                <a:solidFill>
                  <a:srgbClr val="6B747D"/>
                </a:solidFill>
                <a:latin typeface="Microsoft Sans Serif"/>
                <a:cs typeface="Microsoft Sans Serif"/>
              </a:rPr>
              <a:t>KOP </a:t>
            </a:r>
            <a:r>
              <a:rPr dirty="0" sz="3400" spc="-310" b="0">
                <a:solidFill>
                  <a:srgbClr val="6B747D"/>
                </a:solidFill>
                <a:latin typeface="Microsoft Sans Serif"/>
                <a:cs typeface="Microsoft Sans Serif"/>
              </a:rPr>
              <a:t>WORDT</a:t>
            </a:r>
            <a:r>
              <a:rPr dirty="0" sz="3400" spc="-130" b="0">
                <a:solidFill>
                  <a:srgbClr val="6B747D"/>
                </a:solidFill>
                <a:latin typeface="Microsoft Sans Serif"/>
                <a:cs typeface="Microsoft Sans Serif"/>
              </a:rPr>
              <a:t> </a:t>
            </a:r>
            <a:r>
              <a:rPr dirty="0" sz="3400" spc="-330" b="0">
                <a:solidFill>
                  <a:srgbClr val="6B747D"/>
                </a:solidFill>
                <a:latin typeface="Microsoft Sans Serif"/>
                <a:cs typeface="Microsoft Sans Serif"/>
              </a:rPr>
              <a:t>GEZET</a:t>
            </a:r>
            <a:endParaRPr sz="3400">
              <a:latin typeface="Microsoft Sans Serif"/>
              <a:cs typeface="Microsoft Sans Serif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261852" y="2932363"/>
            <a:ext cx="4912360" cy="417830"/>
          </a:xfrm>
          <a:prstGeom prst="rect">
            <a:avLst/>
          </a:prstGeom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2550" spc="-254">
                <a:solidFill>
                  <a:srgbClr val="202529"/>
                </a:solidFill>
                <a:latin typeface="Microsoft Sans Serif"/>
                <a:cs typeface="Microsoft Sans Serif"/>
              </a:rPr>
              <a:t>EEN</a:t>
            </a:r>
            <a:r>
              <a:rPr dirty="0" sz="2550" spc="-135">
                <a:solidFill>
                  <a:srgbClr val="202529"/>
                </a:solidFill>
                <a:latin typeface="Microsoft Sans Serif"/>
                <a:cs typeface="Microsoft Sans Serif"/>
              </a:rPr>
              <a:t> </a:t>
            </a:r>
            <a:r>
              <a:rPr dirty="0" sz="2550" spc="-175">
                <a:solidFill>
                  <a:srgbClr val="202529"/>
                </a:solidFill>
                <a:latin typeface="Microsoft Sans Serif"/>
                <a:cs typeface="Microsoft Sans Serif"/>
              </a:rPr>
              <a:t>ROMAN</a:t>
            </a:r>
            <a:r>
              <a:rPr dirty="0" sz="2550" spc="-135">
                <a:solidFill>
                  <a:srgbClr val="202529"/>
                </a:solidFill>
                <a:latin typeface="Microsoft Sans Serif"/>
                <a:cs typeface="Microsoft Sans Serif"/>
              </a:rPr>
              <a:t> </a:t>
            </a:r>
            <a:r>
              <a:rPr dirty="0" sz="2550" spc="-150">
                <a:solidFill>
                  <a:srgbClr val="202529"/>
                </a:solidFill>
                <a:latin typeface="Microsoft Sans Serif"/>
                <a:cs typeface="Microsoft Sans Serif"/>
              </a:rPr>
              <a:t>VAN</a:t>
            </a:r>
            <a:r>
              <a:rPr dirty="0" sz="2550" spc="-135">
                <a:solidFill>
                  <a:srgbClr val="202529"/>
                </a:solidFill>
                <a:latin typeface="Microsoft Sans Serif"/>
                <a:cs typeface="Microsoft Sans Serif"/>
              </a:rPr>
              <a:t> </a:t>
            </a:r>
            <a:r>
              <a:rPr dirty="0" sz="2550" spc="-180">
                <a:solidFill>
                  <a:srgbClr val="202529"/>
                </a:solidFill>
                <a:latin typeface="Microsoft Sans Serif"/>
                <a:cs typeface="Microsoft Sans Serif"/>
              </a:rPr>
              <a:t>ARJEN</a:t>
            </a:r>
            <a:r>
              <a:rPr dirty="0" sz="2550" spc="-140">
                <a:solidFill>
                  <a:srgbClr val="202529"/>
                </a:solidFill>
                <a:latin typeface="Microsoft Sans Serif"/>
                <a:cs typeface="Microsoft Sans Serif"/>
              </a:rPr>
              <a:t> </a:t>
            </a:r>
            <a:r>
              <a:rPr dirty="0" sz="2550" spc="-130">
                <a:solidFill>
                  <a:srgbClr val="202529"/>
                </a:solidFill>
                <a:latin typeface="Microsoft Sans Serif"/>
                <a:cs typeface="Microsoft Sans Serif"/>
              </a:rPr>
              <a:t>MIEDEMA</a:t>
            </a:r>
            <a:endParaRPr sz="2550">
              <a:latin typeface="Microsoft Sans Serif"/>
              <a:cs typeface="Microsoft Sans Serif"/>
            </a:endParaRPr>
          </a:p>
        </p:txBody>
      </p:sp>
      <p:sp>
        <p:nvSpPr>
          <p:cNvPr id="4" name="object 4" descr=""/>
          <p:cNvSpPr/>
          <p:nvPr/>
        </p:nvSpPr>
        <p:spPr>
          <a:xfrm>
            <a:off x="114299" y="6343649"/>
            <a:ext cx="438150" cy="209550"/>
          </a:xfrm>
          <a:custGeom>
            <a:avLst/>
            <a:gdLst/>
            <a:ahLst/>
            <a:cxnLst/>
            <a:rect l="l" t="t" r="r" b="b"/>
            <a:pathLst>
              <a:path w="438150" h="209550">
                <a:moveTo>
                  <a:pt x="438149" y="209549"/>
                </a:moveTo>
                <a:lnTo>
                  <a:pt x="0" y="209549"/>
                </a:lnTo>
                <a:lnTo>
                  <a:pt x="0" y="0"/>
                </a:lnTo>
                <a:lnTo>
                  <a:pt x="438149" y="0"/>
                </a:lnTo>
                <a:lnTo>
                  <a:pt x="438149" y="2095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579815"/>
            <a:ext cx="10629900" cy="4854575"/>
            <a:chOff x="400050" y="1579815"/>
            <a:chExt cx="10629900" cy="4854575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579816"/>
              <a:ext cx="7320915" cy="4854575"/>
            </a:xfrm>
            <a:custGeom>
              <a:avLst/>
              <a:gdLst/>
              <a:ahLst/>
              <a:cxnLst/>
              <a:rect l="l" t="t" r="r" b="b"/>
              <a:pathLst>
                <a:path w="7320915" h="4854575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4854575">
                  <a:moveTo>
                    <a:pt x="7320533" y="4854320"/>
                  </a:moveTo>
                  <a:lnTo>
                    <a:pt x="6874001" y="4854320"/>
                  </a:lnTo>
                  <a:lnTo>
                    <a:pt x="6880982" y="4853983"/>
                  </a:lnTo>
                  <a:lnTo>
                    <a:pt x="6887829" y="4852971"/>
                  </a:lnTo>
                  <a:lnTo>
                    <a:pt x="6924111" y="4833564"/>
                  </a:lnTo>
                  <a:lnTo>
                    <a:pt x="6943518" y="4797282"/>
                  </a:lnTo>
                  <a:lnTo>
                    <a:pt x="6944867" y="4783454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4854320"/>
                  </a:lnTo>
                  <a:close/>
                </a:path>
                <a:path w="7320915" h="4854575">
                  <a:moveTo>
                    <a:pt x="70865" y="4854320"/>
                  </a:moveTo>
                  <a:lnTo>
                    <a:pt x="0" y="4854320"/>
                  </a:lnTo>
                  <a:lnTo>
                    <a:pt x="0" y="4783454"/>
                  </a:lnTo>
                  <a:lnTo>
                    <a:pt x="337" y="4790435"/>
                  </a:lnTo>
                  <a:lnTo>
                    <a:pt x="1348" y="4797282"/>
                  </a:lnTo>
                  <a:lnTo>
                    <a:pt x="20756" y="4833564"/>
                  </a:lnTo>
                  <a:lnTo>
                    <a:pt x="57038" y="4852971"/>
                  </a:lnTo>
                  <a:lnTo>
                    <a:pt x="63884" y="4853983"/>
                  </a:lnTo>
                  <a:lnTo>
                    <a:pt x="70865" y="4854320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579816"/>
              <a:ext cx="6944995" cy="4854575"/>
            </a:xfrm>
            <a:custGeom>
              <a:avLst/>
              <a:gdLst/>
              <a:ahLst/>
              <a:cxnLst/>
              <a:rect l="l" t="t" r="r" b="b"/>
              <a:pathLst>
                <a:path w="6944995" h="4854575">
                  <a:moveTo>
                    <a:pt x="6874002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0" y="4838262"/>
                  </a:lnTo>
                  <a:lnTo>
                    <a:pt x="3034" y="4803995"/>
                  </a:lnTo>
                  <a:lnTo>
                    <a:pt x="0" y="4783455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4783455"/>
                  </a:lnTo>
                  <a:lnTo>
                    <a:pt x="6932935" y="4822833"/>
                  </a:lnTo>
                  <a:lnTo>
                    <a:pt x="6901120" y="4848926"/>
                  </a:lnTo>
                  <a:lnTo>
                    <a:pt x="6874002" y="4854321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579815"/>
              <a:ext cx="6944995" cy="4854575"/>
            </a:xfrm>
            <a:custGeom>
              <a:avLst/>
              <a:gdLst/>
              <a:ahLst/>
              <a:cxnLst/>
              <a:rect l="l" t="t" r="r" b="b"/>
              <a:pathLst>
                <a:path w="6944995" h="4854575">
                  <a:moveTo>
                    <a:pt x="6874002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0" y="4838262"/>
                  </a:lnTo>
                  <a:lnTo>
                    <a:pt x="3034" y="4803995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4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787526"/>
                  </a:lnTo>
                  <a:lnTo>
                    <a:pt x="9144" y="4790435"/>
                  </a:lnTo>
                  <a:lnTo>
                    <a:pt x="9255" y="4791558"/>
                  </a:lnTo>
                  <a:lnTo>
                    <a:pt x="29898" y="4830179"/>
                  </a:lnTo>
                  <a:lnTo>
                    <a:pt x="66794" y="4845462"/>
                  </a:lnTo>
                  <a:lnTo>
                    <a:pt x="6908244" y="4845462"/>
                  </a:lnTo>
                  <a:lnTo>
                    <a:pt x="6907441" y="4845942"/>
                  </a:lnTo>
                  <a:lnTo>
                    <a:pt x="6901120" y="4848926"/>
                  </a:lnTo>
                  <a:lnTo>
                    <a:pt x="6894542" y="4851286"/>
                  </a:lnTo>
                  <a:lnTo>
                    <a:pt x="6887829" y="4852971"/>
                  </a:lnTo>
                  <a:lnTo>
                    <a:pt x="6880982" y="4853983"/>
                  </a:lnTo>
                  <a:lnTo>
                    <a:pt x="6874002" y="4854321"/>
                  </a:lnTo>
                  <a:close/>
                </a:path>
                <a:path w="6944995" h="4854575">
                  <a:moveTo>
                    <a:pt x="6908244" y="4845462"/>
                  </a:moveTo>
                  <a:lnTo>
                    <a:pt x="6878072" y="4845462"/>
                  </a:lnTo>
                  <a:lnTo>
                    <a:pt x="6882105" y="4845064"/>
                  </a:lnTo>
                  <a:lnTo>
                    <a:pt x="6890091" y="4843476"/>
                  </a:lnTo>
                  <a:lnTo>
                    <a:pt x="6923296" y="4821289"/>
                  </a:lnTo>
                  <a:lnTo>
                    <a:pt x="6936009" y="4787526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4" y="8858"/>
                  </a:lnTo>
                  <a:lnTo>
                    <a:pt x="6936490" y="37425"/>
                  </a:lnTo>
                  <a:lnTo>
                    <a:pt x="6944868" y="70866"/>
                  </a:lnTo>
                  <a:lnTo>
                    <a:pt x="6944868" y="4783455"/>
                  </a:lnTo>
                  <a:lnTo>
                    <a:pt x="6932935" y="4822833"/>
                  </a:lnTo>
                  <a:lnTo>
                    <a:pt x="6913498" y="4842299"/>
                  </a:lnTo>
                  <a:lnTo>
                    <a:pt x="6908244" y="4845462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579816"/>
              <a:ext cx="3846195" cy="4854575"/>
            </a:xfrm>
            <a:custGeom>
              <a:avLst/>
              <a:gdLst/>
              <a:ahLst/>
              <a:cxnLst/>
              <a:rect l="l" t="t" r="r" b="b"/>
              <a:pathLst>
                <a:path w="3846195" h="4854575">
                  <a:moveTo>
                    <a:pt x="444245" y="4854320"/>
                  </a:moveTo>
                  <a:lnTo>
                    <a:pt x="0" y="4854320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7"/>
                  </a:lnTo>
                  <a:lnTo>
                    <a:pt x="373379" y="70865"/>
                  </a:lnTo>
                  <a:lnTo>
                    <a:pt x="373379" y="4783454"/>
                  </a:lnTo>
                  <a:lnTo>
                    <a:pt x="385311" y="4822832"/>
                  </a:lnTo>
                  <a:lnTo>
                    <a:pt x="417126" y="4848925"/>
                  </a:lnTo>
                  <a:lnTo>
                    <a:pt x="437264" y="4853983"/>
                  </a:lnTo>
                  <a:lnTo>
                    <a:pt x="444245" y="4854320"/>
                  </a:lnTo>
                  <a:close/>
                </a:path>
                <a:path w="3846195" h="4854575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4854575">
                  <a:moveTo>
                    <a:pt x="3845813" y="4854320"/>
                  </a:moveTo>
                  <a:lnTo>
                    <a:pt x="3774947" y="4854320"/>
                  </a:lnTo>
                  <a:lnTo>
                    <a:pt x="3781928" y="4853983"/>
                  </a:lnTo>
                  <a:lnTo>
                    <a:pt x="3788774" y="4852971"/>
                  </a:lnTo>
                  <a:lnTo>
                    <a:pt x="3825057" y="4833564"/>
                  </a:lnTo>
                  <a:lnTo>
                    <a:pt x="3844464" y="4797282"/>
                  </a:lnTo>
                  <a:lnTo>
                    <a:pt x="3845813" y="4783454"/>
                  </a:lnTo>
                  <a:lnTo>
                    <a:pt x="3845813" y="4854320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579816"/>
              <a:ext cx="3472815" cy="4854575"/>
            </a:xfrm>
            <a:custGeom>
              <a:avLst/>
              <a:gdLst/>
              <a:ahLst/>
              <a:cxnLst/>
              <a:rect l="l" t="t" r="r" b="b"/>
              <a:pathLst>
                <a:path w="3472815" h="4854575">
                  <a:moveTo>
                    <a:pt x="3401568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1" y="4838262"/>
                  </a:lnTo>
                  <a:lnTo>
                    <a:pt x="3033" y="4803995"/>
                  </a:lnTo>
                  <a:lnTo>
                    <a:pt x="0" y="4783455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4783455"/>
                  </a:lnTo>
                  <a:lnTo>
                    <a:pt x="3460501" y="4822833"/>
                  </a:lnTo>
                  <a:lnTo>
                    <a:pt x="3428686" y="4848926"/>
                  </a:lnTo>
                  <a:lnTo>
                    <a:pt x="3401568" y="4854321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579815"/>
              <a:ext cx="3472815" cy="4854575"/>
            </a:xfrm>
            <a:custGeom>
              <a:avLst/>
              <a:gdLst/>
              <a:ahLst/>
              <a:cxnLst/>
              <a:rect l="l" t="t" r="r" b="b"/>
              <a:pathLst>
                <a:path w="3472815" h="4854575">
                  <a:moveTo>
                    <a:pt x="3401568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1" y="4838262"/>
                  </a:lnTo>
                  <a:lnTo>
                    <a:pt x="3033" y="4803995"/>
                  </a:lnTo>
                  <a:lnTo>
                    <a:pt x="0" y="4783455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787526"/>
                  </a:lnTo>
                  <a:lnTo>
                    <a:pt x="24140" y="4824421"/>
                  </a:lnTo>
                  <a:lnTo>
                    <a:pt x="62761" y="4845064"/>
                  </a:lnTo>
                  <a:lnTo>
                    <a:pt x="66794" y="4845462"/>
                  </a:lnTo>
                  <a:lnTo>
                    <a:pt x="3435809" y="4845462"/>
                  </a:lnTo>
                  <a:lnTo>
                    <a:pt x="3435006" y="4845942"/>
                  </a:lnTo>
                  <a:lnTo>
                    <a:pt x="3428686" y="4848926"/>
                  </a:lnTo>
                  <a:lnTo>
                    <a:pt x="3422107" y="4851286"/>
                  </a:lnTo>
                  <a:lnTo>
                    <a:pt x="3415394" y="4852971"/>
                  </a:lnTo>
                  <a:lnTo>
                    <a:pt x="3408548" y="4853983"/>
                  </a:lnTo>
                  <a:lnTo>
                    <a:pt x="3401568" y="4854321"/>
                  </a:lnTo>
                  <a:close/>
                </a:path>
                <a:path w="3472815" h="4854575">
                  <a:moveTo>
                    <a:pt x="3435809" y="4845462"/>
                  </a:moveTo>
                  <a:lnTo>
                    <a:pt x="3405639" y="4845462"/>
                  </a:lnTo>
                  <a:lnTo>
                    <a:pt x="3409670" y="4845064"/>
                  </a:lnTo>
                  <a:lnTo>
                    <a:pt x="3417657" y="4843476"/>
                  </a:lnTo>
                  <a:lnTo>
                    <a:pt x="3450861" y="4821289"/>
                  </a:lnTo>
                  <a:lnTo>
                    <a:pt x="3463574" y="4787526"/>
                  </a:lnTo>
                  <a:lnTo>
                    <a:pt x="3463574" y="66794"/>
                  </a:lnTo>
                  <a:lnTo>
                    <a:pt x="3463288" y="63884"/>
                  </a:lnTo>
                  <a:lnTo>
                    <a:pt x="3463177" y="62761"/>
                  </a:lnTo>
                  <a:lnTo>
                    <a:pt x="3442534" y="24140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5"/>
                  </a:lnTo>
                  <a:lnTo>
                    <a:pt x="3472434" y="70866"/>
                  </a:lnTo>
                  <a:lnTo>
                    <a:pt x="3472434" y="4783455"/>
                  </a:lnTo>
                  <a:lnTo>
                    <a:pt x="3460501" y="4822833"/>
                  </a:lnTo>
                  <a:lnTo>
                    <a:pt x="3441064" y="4842299"/>
                  </a:lnTo>
                  <a:lnTo>
                    <a:pt x="3435809" y="4845462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7787171" y="2185800"/>
            <a:ext cx="3013075" cy="3594100"/>
          </a:xfrm>
          <a:prstGeom prst="rect">
            <a:avLst/>
          </a:prstGeom>
        </p:spPr>
        <p:txBody>
          <a:bodyPr wrap="square" lIns="0" tIns="34925" rIns="0" bIns="0" rtlCol="0" vert="horz">
            <a:spAutoFit/>
          </a:bodyPr>
          <a:lstStyle/>
          <a:p>
            <a:pPr algn="ctr" marL="12700" marR="5080" indent="-635">
              <a:lnSpc>
                <a:spcPct val="93200"/>
              </a:lnSpc>
              <a:spcBef>
                <a:spcPts val="275"/>
              </a:spcBef>
            </a:pPr>
            <a:r>
              <a:rPr dirty="0" sz="2250" spc="-185" i="1">
                <a:solidFill>
                  <a:srgbClr val="6B747D"/>
                </a:solidFill>
                <a:latin typeface="Arial"/>
                <a:cs typeface="Arial"/>
              </a:rPr>
              <a:t>De</a:t>
            </a:r>
            <a:r>
              <a:rPr dirty="0" sz="2250" spc="-4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5" i="1">
                <a:solidFill>
                  <a:srgbClr val="6B747D"/>
                </a:solidFill>
                <a:latin typeface="Arial"/>
                <a:cs typeface="Arial"/>
              </a:rPr>
              <a:t>nieuwe</a:t>
            </a:r>
            <a:r>
              <a:rPr dirty="0" sz="2250" spc="-4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relatie</a:t>
            </a:r>
            <a:r>
              <a:rPr dirty="0" sz="2250" spc="-4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van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Johan</a:t>
            </a:r>
            <a:r>
              <a:rPr dirty="0" sz="2250" spc="-4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brengt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een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onverwachte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90" i="1">
                <a:solidFill>
                  <a:srgbClr val="6B747D"/>
                </a:solidFill>
                <a:latin typeface="Arial"/>
                <a:cs typeface="Arial"/>
              </a:rPr>
              <a:t>wending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in </a:t>
            </a:r>
            <a:r>
              <a:rPr dirty="0" sz="2250" spc="-125" i="1">
                <a:solidFill>
                  <a:srgbClr val="6B747D"/>
                </a:solidFill>
                <a:latin typeface="Arial"/>
                <a:cs typeface="Arial"/>
              </a:rPr>
              <a:t>Elizes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leven</a:t>
            </a:r>
            <a:r>
              <a:rPr dirty="0" sz="2300" spc="-10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r>
              <a:rPr dirty="0" sz="2300" spc="-5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Het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zien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van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haar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vader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die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liefde </a:t>
            </a:r>
            <a:r>
              <a:rPr dirty="0" sz="2250" spc="-30" i="1">
                <a:solidFill>
                  <a:srgbClr val="6B747D"/>
                </a:solidFill>
                <a:latin typeface="Arial"/>
                <a:cs typeface="Arial"/>
              </a:rPr>
              <a:t>vindt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op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90" i="1">
                <a:solidFill>
                  <a:srgbClr val="6B747D"/>
                </a:solidFill>
                <a:latin typeface="Arial"/>
                <a:cs typeface="Arial"/>
              </a:rPr>
              <a:t>latere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leeftijd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, 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verandert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haar 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perspectief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op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relaties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en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tweede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kansen</a:t>
            </a:r>
            <a:r>
              <a:rPr dirty="0" sz="2300" spc="-11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r>
              <a:rPr dirty="0" sz="2300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Dit 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versterkt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ook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haar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band </a:t>
            </a:r>
            <a:r>
              <a:rPr dirty="0" sz="2250" spc="-95" i="1">
                <a:solidFill>
                  <a:srgbClr val="6B747D"/>
                </a:solidFill>
                <a:latin typeface="Arial"/>
                <a:cs typeface="Arial"/>
              </a:rPr>
              <a:t>met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Herman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40"/>
              <a:t>ELIZES</a:t>
            </a:r>
            <a:r>
              <a:rPr dirty="0" spc="-370"/>
              <a:t> VADER </a:t>
            </a:r>
            <a:r>
              <a:rPr dirty="0" spc="-315"/>
              <a:t>EN</a:t>
            </a:r>
            <a:r>
              <a:rPr dirty="0" spc="-365"/>
              <a:t> </a:t>
            </a:r>
            <a:r>
              <a:rPr dirty="0" spc="-345"/>
              <a:t>CORNELIA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1331785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1934146"/>
            <a:ext cx="915035" cy="4619625"/>
            <a:chOff x="114299" y="1934146"/>
            <a:chExt cx="915035" cy="4619625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1934146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2456782"/>
              <a:ext cx="79724" cy="79723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979419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3847528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361306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504825" cy="209550"/>
            </a:xfrm>
            <a:custGeom>
              <a:avLst/>
              <a:gdLst/>
              <a:ahLst/>
              <a:cxnLst/>
              <a:rect l="l" t="t" r="r" b="b"/>
              <a:pathLst>
                <a:path w="504825" h="209550">
                  <a:moveTo>
                    <a:pt x="504824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504824" y="0"/>
                  </a:lnTo>
                  <a:lnTo>
                    <a:pt x="504824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562616"/>
            <a:ext cx="5803900" cy="2990850"/>
          </a:xfrm>
          <a:prstGeom prst="rect">
            <a:avLst/>
          </a:prstGeom>
        </p:spPr>
        <p:txBody>
          <a:bodyPr wrap="square" lIns="0" tIns="17145" rIns="0" bIns="0" rtlCol="0" vert="horz">
            <a:spAutoFit/>
          </a:bodyPr>
          <a:lstStyle/>
          <a:p>
            <a:pPr marL="12700" marR="5080">
              <a:lnSpc>
                <a:spcPct val="156100"/>
              </a:lnSpc>
              <a:spcBef>
                <a:spcPts val="135"/>
              </a:spcBef>
            </a:pP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Johan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Meijeringh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250" spc="-85">
                <a:solidFill>
                  <a:srgbClr val="212121"/>
                </a:solidFill>
                <a:latin typeface="Trebuchet MS"/>
                <a:cs typeface="Trebuchet MS"/>
              </a:rPr>
              <a:t>(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Elizes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vader</a:t>
            </a:r>
            <a:r>
              <a:rPr dirty="0" sz="2250" spc="-50">
                <a:solidFill>
                  <a:srgbClr val="212121"/>
                </a:solidFill>
                <a:latin typeface="Trebuchet MS"/>
                <a:cs typeface="Trebuchet MS"/>
              </a:rPr>
              <a:t>)</a:t>
            </a:r>
            <a:r>
              <a:rPr dirty="0" sz="2250" spc="-130">
                <a:solidFill>
                  <a:srgbClr val="212121"/>
                </a:solidFill>
                <a:latin typeface="Trebuchet MS"/>
                <a:cs typeface="Trebuchet MS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ontmoet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Cornelia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ontwikkelen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relatie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op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latere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leeftijd</a:t>
            </a:r>
            <a:endParaRPr sz="2150">
              <a:latin typeface="Microsoft Sans Serif"/>
              <a:cs typeface="Microsoft Sans Serif"/>
            </a:endParaRPr>
          </a:p>
          <a:p>
            <a:pPr marL="12700" marR="769620">
              <a:lnSpc>
                <a:spcPct val="105400"/>
              </a:lnSpc>
              <a:spcBef>
                <a:spcPts val="1395"/>
              </a:spcBef>
            </a:pP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Cornelia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is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weduwe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heeft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verdrietig verleden</a:t>
            </a:r>
            <a:endParaRPr sz="2150">
              <a:latin typeface="Microsoft Sans Serif"/>
              <a:cs typeface="Microsoft Sans Serif"/>
            </a:endParaRPr>
          </a:p>
          <a:p>
            <a:pPr marL="12700" marR="1029335">
              <a:lnSpc>
                <a:spcPct val="156800"/>
              </a:lnSpc>
              <a:spcBef>
                <a:spcPts val="70"/>
              </a:spcBef>
            </a:pP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Johan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Cornelia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besluiten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trouwen Dit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brengt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nieuwe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dynamiek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familie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2226468"/>
            <a:ext cx="10629900" cy="4208145"/>
            <a:chOff x="400050" y="2226468"/>
            <a:chExt cx="10629900" cy="4208145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8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137784" y="4207668"/>
                  </a:lnTo>
                  <a:lnTo>
                    <a:pt x="5144765" y="4207331"/>
                  </a:lnTo>
                  <a:lnTo>
                    <a:pt x="5151612" y="4206319"/>
                  </a:lnTo>
                  <a:lnTo>
                    <a:pt x="5187894" y="4186912"/>
                  </a:lnTo>
                  <a:lnTo>
                    <a:pt x="5207301" y="4150630"/>
                  </a:lnTo>
                  <a:lnTo>
                    <a:pt x="5208650" y="4136802"/>
                  </a:lnTo>
                  <a:lnTo>
                    <a:pt x="5208650" y="70865"/>
                  </a:lnTo>
                  <a:lnTo>
                    <a:pt x="5196718" y="31487"/>
                  </a:lnTo>
                  <a:lnTo>
                    <a:pt x="5164903" y="5394"/>
                  </a:lnTo>
                  <a:lnTo>
                    <a:pt x="5137784" y="0"/>
                  </a:lnTo>
                  <a:lnTo>
                    <a:pt x="5583173" y="0"/>
                  </a:lnTo>
                  <a:lnTo>
                    <a:pt x="5583173" y="4207668"/>
                  </a:lnTo>
                  <a:close/>
                </a:path>
                <a:path w="5583555" h="4208145">
                  <a:moveTo>
                    <a:pt x="70865" y="4207668"/>
                  </a:moveTo>
                  <a:lnTo>
                    <a:pt x="0" y="4207668"/>
                  </a:lnTo>
                  <a:lnTo>
                    <a:pt x="0" y="4136802"/>
                  </a:lnTo>
                  <a:lnTo>
                    <a:pt x="337" y="4143783"/>
                  </a:lnTo>
                  <a:lnTo>
                    <a:pt x="1348" y="4150630"/>
                  </a:lnTo>
                  <a:lnTo>
                    <a:pt x="20756" y="4186912"/>
                  </a:lnTo>
                  <a:lnTo>
                    <a:pt x="57038" y="4206319"/>
                  </a:lnTo>
                  <a:lnTo>
                    <a:pt x="63884" y="4207331"/>
                  </a:lnTo>
                  <a:lnTo>
                    <a:pt x="70865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5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2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140874"/>
                  </a:lnTo>
                  <a:lnTo>
                    <a:pt x="24140" y="4177768"/>
                  </a:lnTo>
                  <a:lnTo>
                    <a:pt x="62762" y="4198412"/>
                  </a:lnTo>
                  <a:lnTo>
                    <a:pt x="66794" y="4198810"/>
                  </a:lnTo>
                  <a:lnTo>
                    <a:pt x="5172027" y="4198810"/>
                  </a:lnTo>
                  <a:lnTo>
                    <a:pt x="5171224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7" y="4198810"/>
                  </a:moveTo>
                  <a:lnTo>
                    <a:pt x="5141856" y="4198810"/>
                  </a:lnTo>
                  <a:lnTo>
                    <a:pt x="5145888" y="4198412"/>
                  </a:lnTo>
                  <a:lnTo>
                    <a:pt x="5153874" y="4196824"/>
                  </a:lnTo>
                  <a:lnTo>
                    <a:pt x="5187080" y="4174636"/>
                  </a:lnTo>
                  <a:lnTo>
                    <a:pt x="5199792" y="4140874"/>
                  </a:lnTo>
                  <a:lnTo>
                    <a:pt x="5199792" y="66794"/>
                  </a:lnTo>
                  <a:lnTo>
                    <a:pt x="5199506" y="63884"/>
                  </a:lnTo>
                  <a:lnTo>
                    <a:pt x="5199395" y="62761"/>
                  </a:lnTo>
                  <a:lnTo>
                    <a:pt x="5178751" y="24140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7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6775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445388" y="4207668"/>
                  </a:moveTo>
                  <a:lnTo>
                    <a:pt x="0" y="4207668"/>
                  </a:lnTo>
                  <a:lnTo>
                    <a:pt x="0" y="0"/>
                  </a:lnTo>
                  <a:lnTo>
                    <a:pt x="445388" y="0"/>
                  </a:lnTo>
                  <a:lnTo>
                    <a:pt x="438407" y="337"/>
                  </a:lnTo>
                  <a:lnTo>
                    <a:pt x="431560" y="1348"/>
                  </a:lnTo>
                  <a:lnTo>
                    <a:pt x="395278" y="20756"/>
                  </a:lnTo>
                  <a:lnTo>
                    <a:pt x="375871" y="57038"/>
                  </a:lnTo>
                  <a:lnTo>
                    <a:pt x="374522" y="70865"/>
                  </a:lnTo>
                  <a:lnTo>
                    <a:pt x="374522" y="4136802"/>
                  </a:lnTo>
                  <a:lnTo>
                    <a:pt x="386454" y="4176180"/>
                  </a:lnTo>
                  <a:lnTo>
                    <a:pt x="418268" y="4202273"/>
                  </a:lnTo>
                  <a:lnTo>
                    <a:pt x="438407" y="4207331"/>
                  </a:lnTo>
                  <a:lnTo>
                    <a:pt x="445388" y="4207668"/>
                  </a:lnTo>
                  <a:close/>
                </a:path>
                <a:path w="5583555" h="4208145">
                  <a:moveTo>
                    <a:pt x="5583173" y="70865"/>
                  </a:moveTo>
                  <a:lnTo>
                    <a:pt x="5571241" y="31487"/>
                  </a:lnTo>
                  <a:lnTo>
                    <a:pt x="5539425" y="5394"/>
                  </a:lnTo>
                  <a:lnTo>
                    <a:pt x="5512307" y="0"/>
                  </a:lnTo>
                  <a:lnTo>
                    <a:pt x="5583173" y="0"/>
                  </a:lnTo>
                  <a:lnTo>
                    <a:pt x="5583173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512307" y="4207668"/>
                  </a:lnTo>
                  <a:lnTo>
                    <a:pt x="5519288" y="4207331"/>
                  </a:lnTo>
                  <a:lnTo>
                    <a:pt x="5526134" y="4206319"/>
                  </a:lnTo>
                  <a:lnTo>
                    <a:pt x="5562417" y="4186912"/>
                  </a:lnTo>
                  <a:lnTo>
                    <a:pt x="5581824" y="4150630"/>
                  </a:lnTo>
                  <a:lnTo>
                    <a:pt x="5583173" y="4136802"/>
                  </a:lnTo>
                  <a:lnTo>
                    <a:pt x="5583173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821299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6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821298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2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140874"/>
                  </a:lnTo>
                  <a:lnTo>
                    <a:pt x="9144" y="4143783"/>
                  </a:lnTo>
                  <a:lnTo>
                    <a:pt x="9254" y="4144906"/>
                  </a:lnTo>
                  <a:lnTo>
                    <a:pt x="29898" y="4183527"/>
                  </a:lnTo>
                  <a:lnTo>
                    <a:pt x="66794" y="4198810"/>
                  </a:lnTo>
                  <a:lnTo>
                    <a:pt x="5172026" y="4198810"/>
                  </a:lnTo>
                  <a:lnTo>
                    <a:pt x="5171223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6" y="4198810"/>
                  </a:moveTo>
                  <a:lnTo>
                    <a:pt x="5141856" y="4198810"/>
                  </a:lnTo>
                  <a:lnTo>
                    <a:pt x="5145887" y="4198412"/>
                  </a:lnTo>
                  <a:lnTo>
                    <a:pt x="5153874" y="4196824"/>
                  </a:lnTo>
                  <a:lnTo>
                    <a:pt x="5187078" y="4174636"/>
                  </a:lnTo>
                  <a:lnTo>
                    <a:pt x="5199791" y="4140874"/>
                  </a:lnTo>
                  <a:lnTo>
                    <a:pt x="5199791" y="66794"/>
                  </a:lnTo>
                  <a:lnTo>
                    <a:pt x="5184508" y="29898"/>
                  </a:lnTo>
                  <a:lnTo>
                    <a:pt x="5145887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6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580798"/>
              <a:ext cx="79724" cy="7972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3448907"/>
              <a:ext cx="79724" cy="797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317015"/>
              <a:ext cx="79724" cy="7972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z="3800" spc="-229"/>
              <a:t>HET</a:t>
            </a:r>
            <a:r>
              <a:rPr dirty="0" sz="3800" spc="-350"/>
              <a:t> </a:t>
            </a:r>
            <a:r>
              <a:rPr dirty="0" sz="3800" spc="-330"/>
              <a:t>DUBBELHUWELIJK</a:t>
            </a:r>
            <a:endParaRPr sz="3800"/>
          </a:p>
        </p:txBody>
      </p:sp>
      <p:sp>
        <p:nvSpPr>
          <p:cNvPr id="13" name="object 13" descr=""/>
          <p:cNvSpPr/>
          <p:nvPr/>
        </p:nvSpPr>
        <p:spPr>
          <a:xfrm>
            <a:off x="400049" y="1978437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60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154419" y="2415761"/>
            <a:ext cx="4224655" cy="2439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366395">
              <a:lnSpc>
                <a:spcPts val="2720"/>
              </a:lnSpc>
              <a:spcBef>
                <a:spcPts val="10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besluiten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ook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te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trouwen</a:t>
            </a:r>
            <a:endParaRPr sz="2150">
              <a:latin typeface="Microsoft Sans Serif"/>
              <a:cs typeface="Microsoft Sans Serif"/>
            </a:endParaRPr>
          </a:p>
          <a:p>
            <a:pPr marL="12700" marR="543560">
              <a:lnSpc>
                <a:spcPct val="105400"/>
              </a:lnSpc>
              <a:spcBef>
                <a:spcPts val="1280"/>
              </a:spcBef>
            </a:pPr>
            <a:r>
              <a:rPr dirty="0" sz="2150" spc="-130">
                <a:solidFill>
                  <a:srgbClr val="212121"/>
                </a:solidFill>
                <a:latin typeface="Microsoft Sans Serif"/>
                <a:cs typeface="Microsoft Sans Serif"/>
              </a:rPr>
              <a:t>Er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wordt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dubbelhuwelijk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gepland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met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Johan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Cornelia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1395"/>
              </a:spcBef>
            </a:pP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voorbereidingen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brengen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familie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bij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elkaar</a:t>
            </a:r>
            <a:endParaRPr sz="2150">
              <a:latin typeface="Microsoft Sans Serif"/>
              <a:cs typeface="Microsoft Sans Serif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14299" y="2580798"/>
            <a:ext cx="6336030" cy="3972560"/>
            <a:chOff x="114299" y="2580798"/>
            <a:chExt cx="6336030" cy="3972560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2580798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0510" y="3448906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95300" cy="209550"/>
            </a:xfrm>
            <a:custGeom>
              <a:avLst/>
              <a:gdLst/>
              <a:ahLst/>
              <a:cxnLst/>
              <a:rect l="l" t="t" r="r" b="b"/>
              <a:pathLst>
                <a:path w="495300" h="209550">
                  <a:moveTo>
                    <a:pt x="49529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95299" y="0"/>
                  </a:lnTo>
                  <a:lnTo>
                    <a:pt x="49529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575667" y="2415761"/>
            <a:ext cx="4170045" cy="1570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ts val="2720"/>
              </a:lnSpc>
              <a:spcBef>
                <a:spcPts val="100"/>
              </a:spcBef>
            </a:pP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Amerikaanse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neven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komen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over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voor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bruiloft</a:t>
            </a:r>
            <a:endParaRPr sz="2150">
              <a:latin typeface="Microsoft Sans Serif"/>
              <a:cs typeface="Microsoft Sans Serif"/>
            </a:endParaRPr>
          </a:p>
          <a:p>
            <a:pPr marL="12700" marR="506095">
              <a:lnSpc>
                <a:spcPct val="105400"/>
              </a:lnSpc>
              <a:spcBef>
                <a:spcPts val="1280"/>
              </a:spcBef>
            </a:pPr>
            <a:r>
              <a:rPr dirty="0" sz="2150" spc="-1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feestelijke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ceremonie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de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Adriaan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Haarlem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739264"/>
            <a:ext cx="10629900" cy="4695190"/>
            <a:chOff x="400050" y="1739264"/>
            <a:chExt cx="10629900" cy="4695190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739264"/>
              <a:ext cx="7320915" cy="4695190"/>
            </a:xfrm>
            <a:custGeom>
              <a:avLst/>
              <a:gdLst/>
              <a:ahLst/>
              <a:cxnLst/>
              <a:rect l="l" t="t" r="r" b="b"/>
              <a:pathLst>
                <a:path w="7320915" h="4695190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4695190">
                  <a:moveTo>
                    <a:pt x="7320533" y="4694872"/>
                  </a:moveTo>
                  <a:lnTo>
                    <a:pt x="6874001" y="4694872"/>
                  </a:lnTo>
                  <a:lnTo>
                    <a:pt x="6880982" y="4694534"/>
                  </a:lnTo>
                  <a:lnTo>
                    <a:pt x="6887829" y="4693523"/>
                  </a:lnTo>
                  <a:lnTo>
                    <a:pt x="6924111" y="4674116"/>
                  </a:lnTo>
                  <a:lnTo>
                    <a:pt x="6943518" y="4637833"/>
                  </a:lnTo>
                  <a:lnTo>
                    <a:pt x="6944867" y="4624006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4694872"/>
                  </a:lnTo>
                  <a:close/>
                </a:path>
                <a:path w="7320915" h="4695190">
                  <a:moveTo>
                    <a:pt x="70865" y="4694872"/>
                  </a:moveTo>
                  <a:lnTo>
                    <a:pt x="0" y="4694872"/>
                  </a:lnTo>
                  <a:lnTo>
                    <a:pt x="0" y="4624006"/>
                  </a:lnTo>
                  <a:lnTo>
                    <a:pt x="337" y="4630987"/>
                  </a:lnTo>
                  <a:lnTo>
                    <a:pt x="1348" y="4637833"/>
                  </a:lnTo>
                  <a:lnTo>
                    <a:pt x="20756" y="4674116"/>
                  </a:lnTo>
                  <a:lnTo>
                    <a:pt x="57038" y="4693523"/>
                  </a:lnTo>
                  <a:lnTo>
                    <a:pt x="63884" y="4694534"/>
                  </a:lnTo>
                  <a:lnTo>
                    <a:pt x="70865" y="4694872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739264"/>
              <a:ext cx="6944995" cy="4695190"/>
            </a:xfrm>
            <a:custGeom>
              <a:avLst/>
              <a:gdLst/>
              <a:ahLst/>
              <a:cxnLst/>
              <a:rect l="l" t="t" r="r" b="b"/>
              <a:pathLst>
                <a:path w="6944995" h="4695190">
                  <a:moveTo>
                    <a:pt x="6874002" y="4694872"/>
                  </a:moveTo>
                  <a:lnTo>
                    <a:pt x="70866" y="4694872"/>
                  </a:lnTo>
                  <a:lnTo>
                    <a:pt x="63884" y="4694535"/>
                  </a:lnTo>
                  <a:lnTo>
                    <a:pt x="25930" y="4678813"/>
                  </a:lnTo>
                  <a:lnTo>
                    <a:pt x="3034" y="4644546"/>
                  </a:lnTo>
                  <a:lnTo>
                    <a:pt x="0" y="4624006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4624006"/>
                  </a:lnTo>
                  <a:lnTo>
                    <a:pt x="6932935" y="4663384"/>
                  </a:lnTo>
                  <a:lnTo>
                    <a:pt x="6901120" y="4689477"/>
                  </a:lnTo>
                  <a:lnTo>
                    <a:pt x="6874002" y="4694872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739264"/>
              <a:ext cx="6944995" cy="4695190"/>
            </a:xfrm>
            <a:custGeom>
              <a:avLst/>
              <a:gdLst/>
              <a:ahLst/>
              <a:cxnLst/>
              <a:rect l="l" t="t" r="r" b="b"/>
              <a:pathLst>
                <a:path w="6944995" h="4695190">
                  <a:moveTo>
                    <a:pt x="6874002" y="4694872"/>
                  </a:moveTo>
                  <a:lnTo>
                    <a:pt x="70866" y="4694872"/>
                  </a:lnTo>
                  <a:lnTo>
                    <a:pt x="63884" y="4694535"/>
                  </a:lnTo>
                  <a:lnTo>
                    <a:pt x="25930" y="4678813"/>
                  </a:lnTo>
                  <a:lnTo>
                    <a:pt x="3034" y="4644546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5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628078"/>
                  </a:lnTo>
                  <a:lnTo>
                    <a:pt x="24140" y="4664972"/>
                  </a:lnTo>
                  <a:lnTo>
                    <a:pt x="62762" y="4685616"/>
                  </a:lnTo>
                  <a:lnTo>
                    <a:pt x="66794" y="4686013"/>
                  </a:lnTo>
                  <a:lnTo>
                    <a:pt x="6908244" y="4686013"/>
                  </a:lnTo>
                  <a:lnTo>
                    <a:pt x="6907441" y="4686494"/>
                  </a:lnTo>
                  <a:lnTo>
                    <a:pt x="6901120" y="4689477"/>
                  </a:lnTo>
                  <a:lnTo>
                    <a:pt x="6894542" y="4691837"/>
                  </a:lnTo>
                  <a:lnTo>
                    <a:pt x="6887829" y="4693523"/>
                  </a:lnTo>
                  <a:lnTo>
                    <a:pt x="6880982" y="4694535"/>
                  </a:lnTo>
                  <a:lnTo>
                    <a:pt x="6874002" y="4694872"/>
                  </a:lnTo>
                  <a:close/>
                </a:path>
                <a:path w="6944995" h="4695190">
                  <a:moveTo>
                    <a:pt x="6908244" y="4686013"/>
                  </a:moveTo>
                  <a:lnTo>
                    <a:pt x="6878072" y="4686013"/>
                  </a:lnTo>
                  <a:lnTo>
                    <a:pt x="6882105" y="4685616"/>
                  </a:lnTo>
                  <a:lnTo>
                    <a:pt x="6890091" y="4684027"/>
                  </a:lnTo>
                  <a:lnTo>
                    <a:pt x="6923296" y="4661840"/>
                  </a:lnTo>
                  <a:lnTo>
                    <a:pt x="6936009" y="4628078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5" y="8858"/>
                  </a:lnTo>
                  <a:lnTo>
                    <a:pt x="6936490" y="37425"/>
                  </a:lnTo>
                  <a:lnTo>
                    <a:pt x="6944868" y="70866"/>
                  </a:lnTo>
                  <a:lnTo>
                    <a:pt x="6944868" y="4624006"/>
                  </a:lnTo>
                  <a:lnTo>
                    <a:pt x="6932935" y="4663384"/>
                  </a:lnTo>
                  <a:lnTo>
                    <a:pt x="6913498" y="4682851"/>
                  </a:lnTo>
                  <a:lnTo>
                    <a:pt x="6908244" y="4686013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739264"/>
              <a:ext cx="3846195" cy="4695190"/>
            </a:xfrm>
            <a:custGeom>
              <a:avLst/>
              <a:gdLst/>
              <a:ahLst/>
              <a:cxnLst/>
              <a:rect l="l" t="t" r="r" b="b"/>
              <a:pathLst>
                <a:path w="3846195" h="4695190">
                  <a:moveTo>
                    <a:pt x="444245" y="4694872"/>
                  </a:moveTo>
                  <a:lnTo>
                    <a:pt x="0" y="4694872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7"/>
                  </a:lnTo>
                  <a:lnTo>
                    <a:pt x="373379" y="70865"/>
                  </a:lnTo>
                  <a:lnTo>
                    <a:pt x="373379" y="4624006"/>
                  </a:lnTo>
                  <a:lnTo>
                    <a:pt x="385311" y="4663384"/>
                  </a:lnTo>
                  <a:lnTo>
                    <a:pt x="417126" y="4689477"/>
                  </a:lnTo>
                  <a:lnTo>
                    <a:pt x="437264" y="4694534"/>
                  </a:lnTo>
                  <a:lnTo>
                    <a:pt x="444245" y="4694872"/>
                  </a:lnTo>
                  <a:close/>
                </a:path>
                <a:path w="3846195" h="4695190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4695190">
                  <a:moveTo>
                    <a:pt x="3845813" y="4694872"/>
                  </a:moveTo>
                  <a:lnTo>
                    <a:pt x="3774947" y="4694872"/>
                  </a:lnTo>
                  <a:lnTo>
                    <a:pt x="3781928" y="4694534"/>
                  </a:lnTo>
                  <a:lnTo>
                    <a:pt x="3788774" y="4693523"/>
                  </a:lnTo>
                  <a:lnTo>
                    <a:pt x="3825057" y="4674116"/>
                  </a:lnTo>
                  <a:lnTo>
                    <a:pt x="3844464" y="4637833"/>
                  </a:lnTo>
                  <a:lnTo>
                    <a:pt x="3845813" y="4624006"/>
                  </a:lnTo>
                  <a:lnTo>
                    <a:pt x="3845813" y="4694872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739264"/>
              <a:ext cx="3472815" cy="4695190"/>
            </a:xfrm>
            <a:custGeom>
              <a:avLst/>
              <a:gdLst/>
              <a:ahLst/>
              <a:cxnLst/>
              <a:rect l="l" t="t" r="r" b="b"/>
              <a:pathLst>
                <a:path w="3472815" h="4695190">
                  <a:moveTo>
                    <a:pt x="3401568" y="4694872"/>
                  </a:moveTo>
                  <a:lnTo>
                    <a:pt x="70866" y="4694872"/>
                  </a:lnTo>
                  <a:lnTo>
                    <a:pt x="63884" y="4694535"/>
                  </a:lnTo>
                  <a:lnTo>
                    <a:pt x="25931" y="4678813"/>
                  </a:lnTo>
                  <a:lnTo>
                    <a:pt x="3033" y="4644546"/>
                  </a:lnTo>
                  <a:lnTo>
                    <a:pt x="0" y="4624006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4624006"/>
                  </a:lnTo>
                  <a:lnTo>
                    <a:pt x="3460501" y="4663384"/>
                  </a:lnTo>
                  <a:lnTo>
                    <a:pt x="3428686" y="4689477"/>
                  </a:lnTo>
                  <a:lnTo>
                    <a:pt x="3401568" y="4694872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739264"/>
              <a:ext cx="3472815" cy="4695190"/>
            </a:xfrm>
            <a:custGeom>
              <a:avLst/>
              <a:gdLst/>
              <a:ahLst/>
              <a:cxnLst/>
              <a:rect l="l" t="t" r="r" b="b"/>
              <a:pathLst>
                <a:path w="3472815" h="4695190">
                  <a:moveTo>
                    <a:pt x="3401568" y="4694872"/>
                  </a:moveTo>
                  <a:lnTo>
                    <a:pt x="70866" y="4694872"/>
                  </a:lnTo>
                  <a:lnTo>
                    <a:pt x="63884" y="4694535"/>
                  </a:lnTo>
                  <a:lnTo>
                    <a:pt x="25931" y="4678813"/>
                  </a:lnTo>
                  <a:lnTo>
                    <a:pt x="3033" y="4644546"/>
                  </a:lnTo>
                  <a:lnTo>
                    <a:pt x="0" y="4624006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628078"/>
                  </a:lnTo>
                  <a:lnTo>
                    <a:pt x="24140" y="4664972"/>
                  </a:lnTo>
                  <a:lnTo>
                    <a:pt x="62761" y="4685616"/>
                  </a:lnTo>
                  <a:lnTo>
                    <a:pt x="66794" y="4686013"/>
                  </a:lnTo>
                  <a:lnTo>
                    <a:pt x="3435809" y="4686013"/>
                  </a:lnTo>
                  <a:lnTo>
                    <a:pt x="3435006" y="4686494"/>
                  </a:lnTo>
                  <a:lnTo>
                    <a:pt x="3428686" y="4689477"/>
                  </a:lnTo>
                  <a:lnTo>
                    <a:pt x="3422107" y="4691837"/>
                  </a:lnTo>
                  <a:lnTo>
                    <a:pt x="3415394" y="4693523"/>
                  </a:lnTo>
                  <a:lnTo>
                    <a:pt x="3408548" y="4694535"/>
                  </a:lnTo>
                  <a:lnTo>
                    <a:pt x="3401568" y="4694872"/>
                  </a:lnTo>
                  <a:close/>
                </a:path>
                <a:path w="3472815" h="4695190">
                  <a:moveTo>
                    <a:pt x="3435809" y="4686013"/>
                  </a:moveTo>
                  <a:lnTo>
                    <a:pt x="3405639" y="4686013"/>
                  </a:lnTo>
                  <a:lnTo>
                    <a:pt x="3409670" y="4685616"/>
                  </a:lnTo>
                  <a:lnTo>
                    <a:pt x="3417657" y="4684027"/>
                  </a:lnTo>
                  <a:lnTo>
                    <a:pt x="3450861" y="4661840"/>
                  </a:lnTo>
                  <a:lnTo>
                    <a:pt x="3463574" y="4628078"/>
                  </a:lnTo>
                  <a:lnTo>
                    <a:pt x="3463574" y="66794"/>
                  </a:lnTo>
                  <a:lnTo>
                    <a:pt x="3448291" y="29898"/>
                  </a:lnTo>
                  <a:lnTo>
                    <a:pt x="3409670" y="9255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5"/>
                  </a:lnTo>
                  <a:lnTo>
                    <a:pt x="3472434" y="70866"/>
                  </a:lnTo>
                  <a:lnTo>
                    <a:pt x="3472434" y="4624006"/>
                  </a:lnTo>
                  <a:lnTo>
                    <a:pt x="3460501" y="4663384"/>
                  </a:lnTo>
                  <a:lnTo>
                    <a:pt x="3441064" y="4682851"/>
                  </a:lnTo>
                  <a:lnTo>
                    <a:pt x="3435809" y="4686013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7786341" y="2424973"/>
            <a:ext cx="3014980" cy="3275329"/>
          </a:xfrm>
          <a:prstGeom prst="rect">
            <a:avLst/>
          </a:prstGeom>
        </p:spPr>
        <p:txBody>
          <a:bodyPr wrap="square" lIns="0" tIns="33020" rIns="0" bIns="0" rtlCol="0" vert="horz">
            <a:spAutoFit/>
          </a:bodyPr>
          <a:lstStyle/>
          <a:p>
            <a:pPr algn="ctr" marL="12700" marR="5080" indent="-635">
              <a:lnSpc>
                <a:spcPct val="93700"/>
              </a:lnSpc>
              <a:spcBef>
                <a:spcPts val="260"/>
              </a:spcBef>
            </a:pPr>
            <a:r>
              <a:rPr dirty="0" sz="2250" spc="-185" i="1">
                <a:solidFill>
                  <a:srgbClr val="6B747D"/>
                </a:solidFill>
                <a:latin typeface="Arial"/>
                <a:cs typeface="Arial"/>
              </a:rPr>
              <a:t>De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gezondheidscrisis 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stelt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de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5" i="1">
                <a:solidFill>
                  <a:srgbClr val="6B747D"/>
                </a:solidFill>
                <a:latin typeface="Arial"/>
                <a:cs typeface="Arial"/>
              </a:rPr>
              <a:t>nieuwe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relatie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op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de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proef</a:t>
            </a:r>
            <a:r>
              <a:rPr dirty="0" sz="2300" spc="-7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r>
              <a:rPr dirty="0" sz="2300" spc="-20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185" i="1">
                <a:solidFill>
                  <a:srgbClr val="6B747D"/>
                </a:solidFill>
                <a:latin typeface="Arial"/>
                <a:cs typeface="Arial"/>
              </a:rPr>
              <a:t>De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angst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voor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kanker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herinnert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Elize </a:t>
            </a:r>
            <a:r>
              <a:rPr dirty="0" sz="2250" spc="-150" i="1">
                <a:solidFill>
                  <a:srgbClr val="6B747D"/>
                </a:solidFill>
                <a:latin typeface="Arial"/>
                <a:cs typeface="Arial"/>
              </a:rPr>
              <a:t>aan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het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verlies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van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haar </a:t>
            </a:r>
            <a:r>
              <a:rPr dirty="0" sz="2250" spc="-105" i="1">
                <a:solidFill>
                  <a:srgbClr val="6B747D"/>
                </a:solidFill>
                <a:latin typeface="Arial"/>
                <a:cs typeface="Arial"/>
              </a:rPr>
              <a:t>moeder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4" i="1">
                <a:solidFill>
                  <a:srgbClr val="6B747D"/>
                </a:solidFill>
                <a:latin typeface="Arial"/>
                <a:cs typeface="Arial"/>
              </a:rPr>
              <a:t>en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confronteert </a:t>
            </a:r>
            <a:r>
              <a:rPr dirty="0" sz="2250" spc="-130" i="1">
                <a:solidFill>
                  <a:srgbClr val="6B747D"/>
                </a:solidFill>
                <a:latin typeface="Arial"/>
                <a:cs typeface="Arial"/>
              </a:rPr>
              <a:t>Herman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95" i="1">
                <a:solidFill>
                  <a:srgbClr val="6B747D"/>
                </a:solidFill>
                <a:latin typeface="Arial"/>
                <a:cs typeface="Arial"/>
              </a:rPr>
              <a:t>met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35" i="1">
                <a:solidFill>
                  <a:srgbClr val="6B747D"/>
                </a:solidFill>
                <a:latin typeface="Arial"/>
                <a:cs typeface="Arial"/>
              </a:rPr>
              <a:t>de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mogelijkheid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35" i="1">
                <a:solidFill>
                  <a:srgbClr val="6B747D"/>
                </a:solidFill>
                <a:latin typeface="Arial"/>
                <a:cs typeface="Arial"/>
              </a:rPr>
              <a:t>om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opnieuw </a:t>
            </a:r>
            <a:r>
              <a:rPr dirty="0" sz="2250" spc="-114" i="1">
                <a:solidFill>
                  <a:srgbClr val="6B747D"/>
                </a:solidFill>
                <a:latin typeface="Arial"/>
                <a:cs typeface="Arial"/>
              </a:rPr>
              <a:t>iemand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te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verliezen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die </a:t>
            </a:r>
            <a:r>
              <a:rPr dirty="0" sz="2250" spc="-140" i="1">
                <a:solidFill>
                  <a:srgbClr val="6B747D"/>
                </a:solidFill>
                <a:latin typeface="Arial"/>
                <a:cs typeface="Arial"/>
              </a:rPr>
              <a:t>hem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dierbaar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is</a:t>
            </a:r>
            <a:r>
              <a:rPr dirty="0" sz="2300" spc="-25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30"/>
              <a:t>GEZONDHEIDSCRISIS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1491233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2093594"/>
            <a:ext cx="915035" cy="4459605"/>
            <a:chOff x="114299" y="2093594"/>
            <a:chExt cx="915035" cy="4459605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093594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616231"/>
              <a:ext cx="79724" cy="79723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484339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006976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529613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504825" cy="209550"/>
            </a:xfrm>
            <a:custGeom>
              <a:avLst/>
              <a:gdLst/>
              <a:ahLst/>
              <a:cxnLst/>
              <a:rect l="l" t="t" r="r" b="b"/>
              <a:pathLst>
                <a:path w="504825" h="209550">
                  <a:moveTo>
                    <a:pt x="504824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504824" y="0"/>
                  </a:lnTo>
                  <a:lnTo>
                    <a:pt x="504824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737544"/>
            <a:ext cx="5673090" cy="2984500"/>
          </a:xfrm>
          <a:prstGeom prst="rect">
            <a:avLst/>
          </a:prstGeom>
        </p:spPr>
        <p:txBody>
          <a:bodyPr wrap="square" lIns="0" tIns="2070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ontdekt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verdikking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borst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1395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is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bezorgd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vanwege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borstkanker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haar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moeder</a:t>
            </a:r>
            <a:endParaRPr sz="2150">
              <a:latin typeface="Microsoft Sans Serif"/>
              <a:cs typeface="Microsoft Sans Serif"/>
            </a:endParaRPr>
          </a:p>
          <a:p>
            <a:pPr marL="12700" marR="322580">
              <a:lnSpc>
                <a:spcPct val="159500"/>
              </a:lnSpc>
            </a:pP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Dit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brengt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angst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onzekerheid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hun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relatie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moeten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wachten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op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medisch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onderzoek </a:t>
            </a:r>
            <a:r>
              <a:rPr dirty="0" sz="2150" spc="-1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spannende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periode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voor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koppel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2403633"/>
            <a:ext cx="10629900" cy="4030979"/>
            <a:chOff x="400050" y="2403633"/>
            <a:chExt cx="10629900" cy="4030979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2403633"/>
              <a:ext cx="5583555" cy="4030979"/>
            </a:xfrm>
            <a:custGeom>
              <a:avLst/>
              <a:gdLst/>
              <a:ahLst/>
              <a:cxnLst/>
              <a:rect l="l" t="t" r="r" b="b"/>
              <a:pathLst>
                <a:path w="5583555" h="4030979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5583555" h="4030979">
                  <a:moveTo>
                    <a:pt x="5583173" y="4030503"/>
                  </a:moveTo>
                  <a:lnTo>
                    <a:pt x="5137784" y="4030503"/>
                  </a:lnTo>
                  <a:lnTo>
                    <a:pt x="5144765" y="4030166"/>
                  </a:lnTo>
                  <a:lnTo>
                    <a:pt x="5151612" y="4029154"/>
                  </a:lnTo>
                  <a:lnTo>
                    <a:pt x="5187894" y="4009747"/>
                  </a:lnTo>
                  <a:lnTo>
                    <a:pt x="5207301" y="3973465"/>
                  </a:lnTo>
                  <a:lnTo>
                    <a:pt x="5208650" y="3959637"/>
                  </a:lnTo>
                  <a:lnTo>
                    <a:pt x="5208650" y="70865"/>
                  </a:lnTo>
                  <a:lnTo>
                    <a:pt x="5196718" y="31487"/>
                  </a:lnTo>
                  <a:lnTo>
                    <a:pt x="5164903" y="5394"/>
                  </a:lnTo>
                  <a:lnTo>
                    <a:pt x="5137784" y="0"/>
                  </a:lnTo>
                  <a:lnTo>
                    <a:pt x="5583173" y="0"/>
                  </a:lnTo>
                  <a:lnTo>
                    <a:pt x="5583173" y="4030503"/>
                  </a:lnTo>
                  <a:close/>
                </a:path>
                <a:path w="5583555" h="4030979">
                  <a:moveTo>
                    <a:pt x="70865" y="4030503"/>
                  </a:moveTo>
                  <a:lnTo>
                    <a:pt x="0" y="4030503"/>
                  </a:lnTo>
                  <a:lnTo>
                    <a:pt x="0" y="3959637"/>
                  </a:lnTo>
                  <a:lnTo>
                    <a:pt x="337" y="3966618"/>
                  </a:lnTo>
                  <a:lnTo>
                    <a:pt x="1348" y="3973465"/>
                  </a:lnTo>
                  <a:lnTo>
                    <a:pt x="20756" y="4009747"/>
                  </a:lnTo>
                  <a:lnTo>
                    <a:pt x="57038" y="4029154"/>
                  </a:lnTo>
                  <a:lnTo>
                    <a:pt x="63884" y="4030166"/>
                  </a:lnTo>
                  <a:lnTo>
                    <a:pt x="70865" y="4030503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2403633"/>
              <a:ext cx="5208905" cy="4030979"/>
            </a:xfrm>
            <a:custGeom>
              <a:avLst/>
              <a:gdLst/>
              <a:ahLst/>
              <a:cxnLst/>
              <a:rect l="l" t="t" r="r" b="b"/>
              <a:pathLst>
                <a:path w="5208905" h="4030979">
                  <a:moveTo>
                    <a:pt x="5137785" y="4030503"/>
                  </a:moveTo>
                  <a:lnTo>
                    <a:pt x="70866" y="4030503"/>
                  </a:lnTo>
                  <a:lnTo>
                    <a:pt x="63884" y="4030166"/>
                  </a:lnTo>
                  <a:lnTo>
                    <a:pt x="25930" y="4014445"/>
                  </a:lnTo>
                  <a:lnTo>
                    <a:pt x="3034" y="3980178"/>
                  </a:lnTo>
                  <a:lnTo>
                    <a:pt x="0" y="3959637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5" y="43746"/>
                  </a:lnTo>
                  <a:lnTo>
                    <a:pt x="5208651" y="70866"/>
                  </a:lnTo>
                  <a:lnTo>
                    <a:pt x="5208651" y="3959637"/>
                  </a:lnTo>
                  <a:lnTo>
                    <a:pt x="5196718" y="3999015"/>
                  </a:lnTo>
                  <a:lnTo>
                    <a:pt x="5164903" y="4025108"/>
                  </a:lnTo>
                  <a:lnTo>
                    <a:pt x="5137785" y="4030503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2403633"/>
              <a:ext cx="5208905" cy="4030979"/>
            </a:xfrm>
            <a:custGeom>
              <a:avLst/>
              <a:gdLst/>
              <a:ahLst/>
              <a:cxnLst/>
              <a:rect l="l" t="t" r="r" b="b"/>
              <a:pathLst>
                <a:path w="5208905" h="4030979">
                  <a:moveTo>
                    <a:pt x="5137785" y="4030503"/>
                  </a:moveTo>
                  <a:lnTo>
                    <a:pt x="70866" y="4030503"/>
                  </a:lnTo>
                  <a:lnTo>
                    <a:pt x="63884" y="4030166"/>
                  </a:lnTo>
                  <a:lnTo>
                    <a:pt x="25930" y="4014445"/>
                  </a:lnTo>
                  <a:lnTo>
                    <a:pt x="3034" y="3980177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3963709"/>
                  </a:lnTo>
                  <a:lnTo>
                    <a:pt x="24140" y="4000603"/>
                  </a:lnTo>
                  <a:lnTo>
                    <a:pt x="62762" y="4021247"/>
                  </a:lnTo>
                  <a:lnTo>
                    <a:pt x="66794" y="4021645"/>
                  </a:lnTo>
                  <a:lnTo>
                    <a:pt x="5172027" y="4021645"/>
                  </a:lnTo>
                  <a:lnTo>
                    <a:pt x="5171224" y="4022125"/>
                  </a:lnTo>
                  <a:lnTo>
                    <a:pt x="5164903" y="4025108"/>
                  </a:lnTo>
                  <a:lnTo>
                    <a:pt x="5158324" y="4027468"/>
                  </a:lnTo>
                  <a:lnTo>
                    <a:pt x="5151612" y="4029154"/>
                  </a:lnTo>
                  <a:lnTo>
                    <a:pt x="5144765" y="4030166"/>
                  </a:lnTo>
                  <a:lnTo>
                    <a:pt x="5137785" y="4030503"/>
                  </a:lnTo>
                  <a:close/>
                </a:path>
                <a:path w="5208905" h="4030979">
                  <a:moveTo>
                    <a:pt x="5172027" y="4021645"/>
                  </a:moveTo>
                  <a:lnTo>
                    <a:pt x="5141856" y="4021645"/>
                  </a:lnTo>
                  <a:lnTo>
                    <a:pt x="5145888" y="4021247"/>
                  </a:lnTo>
                  <a:lnTo>
                    <a:pt x="5153874" y="4019659"/>
                  </a:lnTo>
                  <a:lnTo>
                    <a:pt x="5187080" y="3997471"/>
                  </a:lnTo>
                  <a:lnTo>
                    <a:pt x="5199792" y="3963709"/>
                  </a:lnTo>
                  <a:lnTo>
                    <a:pt x="5199792" y="66794"/>
                  </a:lnTo>
                  <a:lnTo>
                    <a:pt x="5184509" y="29898"/>
                  </a:lnTo>
                  <a:lnTo>
                    <a:pt x="5145888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5"/>
                  </a:lnTo>
                  <a:lnTo>
                    <a:pt x="5208651" y="70866"/>
                  </a:lnTo>
                  <a:lnTo>
                    <a:pt x="5208651" y="3959637"/>
                  </a:lnTo>
                  <a:lnTo>
                    <a:pt x="5196718" y="3999015"/>
                  </a:lnTo>
                  <a:lnTo>
                    <a:pt x="5177281" y="4018482"/>
                  </a:lnTo>
                  <a:lnTo>
                    <a:pt x="5172027" y="4021645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6775" y="2403633"/>
              <a:ext cx="5583555" cy="4030979"/>
            </a:xfrm>
            <a:custGeom>
              <a:avLst/>
              <a:gdLst/>
              <a:ahLst/>
              <a:cxnLst/>
              <a:rect l="l" t="t" r="r" b="b"/>
              <a:pathLst>
                <a:path w="5583555" h="4030979">
                  <a:moveTo>
                    <a:pt x="445388" y="4030503"/>
                  </a:moveTo>
                  <a:lnTo>
                    <a:pt x="0" y="4030503"/>
                  </a:lnTo>
                  <a:lnTo>
                    <a:pt x="0" y="0"/>
                  </a:lnTo>
                  <a:lnTo>
                    <a:pt x="445388" y="0"/>
                  </a:lnTo>
                  <a:lnTo>
                    <a:pt x="438407" y="337"/>
                  </a:lnTo>
                  <a:lnTo>
                    <a:pt x="431560" y="1348"/>
                  </a:lnTo>
                  <a:lnTo>
                    <a:pt x="395278" y="20756"/>
                  </a:lnTo>
                  <a:lnTo>
                    <a:pt x="375871" y="57037"/>
                  </a:lnTo>
                  <a:lnTo>
                    <a:pt x="374522" y="70865"/>
                  </a:lnTo>
                  <a:lnTo>
                    <a:pt x="374522" y="3959637"/>
                  </a:lnTo>
                  <a:lnTo>
                    <a:pt x="386454" y="3999015"/>
                  </a:lnTo>
                  <a:lnTo>
                    <a:pt x="418268" y="4025108"/>
                  </a:lnTo>
                  <a:lnTo>
                    <a:pt x="438407" y="4030166"/>
                  </a:lnTo>
                  <a:lnTo>
                    <a:pt x="445388" y="4030503"/>
                  </a:lnTo>
                  <a:close/>
                </a:path>
                <a:path w="5583555" h="4030979">
                  <a:moveTo>
                    <a:pt x="5583173" y="70865"/>
                  </a:moveTo>
                  <a:lnTo>
                    <a:pt x="5571241" y="31487"/>
                  </a:lnTo>
                  <a:lnTo>
                    <a:pt x="5539425" y="5394"/>
                  </a:lnTo>
                  <a:lnTo>
                    <a:pt x="5512307" y="0"/>
                  </a:lnTo>
                  <a:lnTo>
                    <a:pt x="5583173" y="0"/>
                  </a:lnTo>
                  <a:lnTo>
                    <a:pt x="5583173" y="70865"/>
                  </a:lnTo>
                  <a:close/>
                </a:path>
                <a:path w="5583555" h="4030979">
                  <a:moveTo>
                    <a:pt x="5583173" y="4030503"/>
                  </a:moveTo>
                  <a:lnTo>
                    <a:pt x="5512307" y="4030503"/>
                  </a:lnTo>
                  <a:lnTo>
                    <a:pt x="5519288" y="4030166"/>
                  </a:lnTo>
                  <a:lnTo>
                    <a:pt x="5526134" y="4029154"/>
                  </a:lnTo>
                  <a:lnTo>
                    <a:pt x="5562417" y="4009747"/>
                  </a:lnTo>
                  <a:lnTo>
                    <a:pt x="5581824" y="3973465"/>
                  </a:lnTo>
                  <a:lnTo>
                    <a:pt x="5583173" y="3959637"/>
                  </a:lnTo>
                  <a:lnTo>
                    <a:pt x="5583173" y="4030503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821299" y="2403633"/>
              <a:ext cx="5208905" cy="4030979"/>
            </a:xfrm>
            <a:custGeom>
              <a:avLst/>
              <a:gdLst/>
              <a:ahLst/>
              <a:cxnLst/>
              <a:rect l="l" t="t" r="r" b="b"/>
              <a:pathLst>
                <a:path w="5208905" h="4030979">
                  <a:moveTo>
                    <a:pt x="5137785" y="4030503"/>
                  </a:moveTo>
                  <a:lnTo>
                    <a:pt x="70866" y="4030503"/>
                  </a:lnTo>
                  <a:lnTo>
                    <a:pt x="63884" y="4030166"/>
                  </a:lnTo>
                  <a:lnTo>
                    <a:pt x="25930" y="4014445"/>
                  </a:lnTo>
                  <a:lnTo>
                    <a:pt x="3033" y="3980178"/>
                  </a:lnTo>
                  <a:lnTo>
                    <a:pt x="0" y="3959637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6" y="43746"/>
                  </a:lnTo>
                  <a:lnTo>
                    <a:pt x="5208651" y="70866"/>
                  </a:lnTo>
                  <a:lnTo>
                    <a:pt x="5208651" y="3959637"/>
                  </a:lnTo>
                  <a:lnTo>
                    <a:pt x="5196718" y="3999015"/>
                  </a:lnTo>
                  <a:lnTo>
                    <a:pt x="5164903" y="4025108"/>
                  </a:lnTo>
                  <a:lnTo>
                    <a:pt x="5137785" y="4030503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821298" y="2403633"/>
              <a:ext cx="5208905" cy="4030979"/>
            </a:xfrm>
            <a:custGeom>
              <a:avLst/>
              <a:gdLst/>
              <a:ahLst/>
              <a:cxnLst/>
              <a:rect l="l" t="t" r="r" b="b"/>
              <a:pathLst>
                <a:path w="5208905" h="4030979">
                  <a:moveTo>
                    <a:pt x="5137785" y="4030503"/>
                  </a:moveTo>
                  <a:lnTo>
                    <a:pt x="70866" y="4030503"/>
                  </a:lnTo>
                  <a:lnTo>
                    <a:pt x="63884" y="4030166"/>
                  </a:lnTo>
                  <a:lnTo>
                    <a:pt x="25930" y="4014445"/>
                  </a:lnTo>
                  <a:lnTo>
                    <a:pt x="3033" y="3980177"/>
                  </a:lnTo>
                  <a:lnTo>
                    <a:pt x="0" y="3959637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3963709"/>
                  </a:lnTo>
                  <a:lnTo>
                    <a:pt x="9144" y="3966618"/>
                  </a:lnTo>
                  <a:lnTo>
                    <a:pt x="9254" y="3967741"/>
                  </a:lnTo>
                  <a:lnTo>
                    <a:pt x="29898" y="4006362"/>
                  </a:lnTo>
                  <a:lnTo>
                    <a:pt x="66794" y="4021645"/>
                  </a:lnTo>
                  <a:lnTo>
                    <a:pt x="5172026" y="4021645"/>
                  </a:lnTo>
                  <a:lnTo>
                    <a:pt x="5171223" y="4022125"/>
                  </a:lnTo>
                  <a:lnTo>
                    <a:pt x="5164903" y="4025108"/>
                  </a:lnTo>
                  <a:lnTo>
                    <a:pt x="5158324" y="4027468"/>
                  </a:lnTo>
                  <a:lnTo>
                    <a:pt x="5151612" y="4029154"/>
                  </a:lnTo>
                  <a:lnTo>
                    <a:pt x="5144765" y="4030166"/>
                  </a:lnTo>
                  <a:lnTo>
                    <a:pt x="5137785" y="4030503"/>
                  </a:lnTo>
                  <a:close/>
                </a:path>
                <a:path w="5208905" h="4030979">
                  <a:moveTo>
                    <a:pt x="5172026" y="4021645"/>
                  </a:moveTo>
                  <a:lnTo>
                    <a:pt x="5141856" y="4021645"/>
                  </a:lnTo>
                  <a:lnTo>
                    <a:pt x="5145887" y="4021247"/>
                  </a:lnTo>
                  <a:lnTo>
                    <a:pt x="5153874" y="4019659"/>
                  </a:lnTo>
                  <a:lnTo>
                    <a:pt x="5187078" y="3997471"/>
                  </a:lnTo>
                  <a:lnTo>
                    <a:pt x="5199791" y="3963709"/>
                  </a:lnTo>
                  <a:lnTo>
                    <a:pt x="5199791" y="66794"/>
                  </a:lnTo>
                  <a:lnTo>
                    <a:pt x="5184508" y="29898"/>
                  </a:lnTo>
                  <a:lnTo>
                    <a:pt x="5145887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5"/>
                  </a:lnTo>
                  <a:lnTo>
                    <a:pt x="5208651" y="70866"/>
                  </a:lnTo>
                  <a:lnTo>
                    <a:pt x="5208651" y="3959637"/>
                  </a:lnTo>
                  <a:lnTo>
                    <a:pt x="5196718" y="3999015"/>
                  </a:lnTo>
                  <a:lnTo>
                    <a:pt x="5177281" y="4018482"/>
                  </a:lnTo>
                  <a:lnTo>
                    <a:pt x="5172026" y="4021645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757963"/>
              <a:ext cx="79724" cy="7972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3280600"/>
              <a:ext cx="79724" cy="797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148708"/>
              <a:ext cx="79724" cy="7972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pc="-275"/>
              <a:t>THEMA</a:t>
            </a:r>
            <a:r>
              <a:rPr dirty="0" sz="4050" spc="-275">
                <a:latin typeface="Verdana"/>
                <a:cs typeface="Verdana"/>
              </a:rPr>
              <a:t>'</a:t>
            </a:r>
            <a:r>
              <a:rPr dirty="0" spc="-275"/>
              <a:t>S</a:t>
            </a:r>
            <a:r>
              <a:rPr dirty="0" spc="-365"/>
              <a:t> </a:t>
            </a:r>
            <a:r>
              <a:rPr dirty="0" spc="-145"/>
              <a:t>IN</a:t>
            </a:r>
            <a:r>
              <a:rPr dirty="0" spc="-365"/>
              <a:t> </a:t>
            </a:r>
            <a:r>
              <a:rPr dirty="0" spc="-260"/>
              <a:t>HET</a:t>
            </a:r>
            <a:r>
              <a:rPr dirty="0" spc="-360"/>
              <a:t> </a:t>
            </a:r>
            <a:r>
              <a:rPr dirty="0" spc="-445"/>
              <a:t>BOEK</a:t>
            </a:r>
            <a:endParaRPr sz="4050">
              <a:latin typeface="Verdana"/>
              <a:cs typeface="Verdana"/>
            </a:endParaRPr>
          </a:p>
        </p:txBody>
      </p:sp>
      <p:sp>
        <p:nvSpPr>
          <p:cNvPr id="13" name="object 13" descr=""/>
          <p:cNvSpPr/>
          <p:nvPr/>
        </p:nvSpPr>
        <p:spPr>
          <a:xfrm>
            <a:off x="400049" y="2155602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60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154419" y="2401912"/>
            <a:ext cx="4113529" cy="2284730"/>
          </a:xfrm>
          <a:prstGeom prst="rect">
            <a:avLst/>
          </a:prstGeom>
        </p:spPr>
        <p:txBody>
          <a:bodyPr wrap="square" lIns="0" tIns="2070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Liefde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relaties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op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latere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leeftijd</a:t>
            </a:r>
            <a:endParaRPr sz="2150">
              <a:latin typeface="Microsoft Sans Serif"/>
              <a:cs typeface="Microsoft Sans Serif"/>
            </a:endParaRPr>
          </a:p>
          <a:p>
            <a:pPr marL="12700" marR="221615">
              <a:lnSpc>
                <a:spcPct val="105400"/>
              </a:lnSpc>
              <a:spcBef>
                <a:spcPts val="1395"/>
              </a:spcBef>
            </a:pP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Omgaan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met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eenzame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jeugd 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afstandelijke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ouders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1395"/>
              </a:spcBef>
            </a:pP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Familiegeheimen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verwerken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verleden</a:t>
            </a:r>
            <a:endParaRPr sz="2150">
              <a:latin typeface="Microsoft Sans Serif"/>
              <a:cs typeface="Microsoft Sans Serif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14299" y="2757963"/>
            <a:ext cx="6336030" cy="3795395"/>
            <a:chOff x="114299" y="2757963"/>
            <a:chExt cx="6336030" cy="3795395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2757963"/>
              <a:ext cx="79724" cy="79724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3626071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504825" cy="209550"/>
            </a:xfrm>
            <a:custGeom>
              <a:avLst/>
              <a:gdLst/>
              <a:ahLst/>
              <a:cxnLst/>
              <a:rect l="l" t="t" r="r" b="b"/>
              <a:pathLst>
                <a:path w="504825" h="209550">
                  <a:moveTo>
                    <a:pt x="504824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504824" y="0"/>
                  </a:lnTo>
                  <a:lnTo>
                    <a:pt x="504824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575667" y="2592926"/>
            <a:ext cx="4160520" cy="122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ts val="2720"/>
              </a:lnSpc>
              <a:spcBef>
                <a:spcPts val="100"/>
              </a:spcBef>
            </a:pP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Toeval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grijpen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kansen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in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leven</a:t>
            </a: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moed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om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opnieuw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beginnen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579815"/>
            <a:ext cx="10629900" cy="4854575"/>
            <a:chOff x="400050" y="1579815"/>
            <a:chExt cx="10629900" cy="4854575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579816"/>
              <a:ext cx="7320915" cy="4854575"/>
            </a:xfrm>
            <a:custGeom>
              <a:avLst/>
              <a:gdLst/>
              <a:ahLst/>
              <a:cxnLst/>
              <a:rect l="l" t="t" r="r" b="b"/>
              <a:pathLst>
                <a:path w="7320915" h="4854575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4854575">
                  <a:moveTo>
                    <a:pt x="7320533" y="4854320"/>
                  </a:moveTo>
                  <a:lnTo>
                    <a:pt x="6874001" y="4854320"/>
                  </a:lnTo>
                  <a:lnTo>
                    <a:pt x="6880982" y="4853983"/>
                  </a:lnTo>
                  <a:lnTo>
                    <a:pt x="6887829" y="4852971"/>
                  </a:lnTo>
                  <a:lnTo>
                    <a:pt x="6924111" y="4833564"/>
                  </a:lnTo>
                  <a:lnTo>
                    <a:pt x="6943518" y="4797282"/>
                  </a:lnTo>
                  <a:lnTo>
                    <a:pt x="6944867" y="4783454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4854320"/>
                  </a:lnTo>
                  <a:close/>
                </a:path>
                <a:path w="7320915" h="4854575">
                  <a:moveTo>
                    <a:pt x="70865" y="4854320"/>
                  </a:moveTo>
                  <a:lnTo>
                    <a:pt x="0" y="4854320"/>
                  </a:lnTo>
                  <a:lnTo>
                    <a:pt x="0" y="4783454"/>
                  </a:lnTo>
                  <a:lnTo>
                    <a:pt x="337" y="4790435"/>
                  </a:lnTo>
                  <a:lnTo>
                    <a:pt x="1348" y="4797282"/>
                  </a:lnTo>
                  <a:lnTo>
                    <a:pt x="20756" y="4833564"/>
                  </a:lnTo>
                  <a:lnTo>
                    <a:pt x="57038" y="4852971"/>
                  </a:lnTo>
                  <a:lnTo>
                    <a:pt x="63884" y="4853983"/>
                  </a:lnTo>
                  <a:lnTo>
                    <a:pt x="70865" y="4854320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579816"/>
              <a:ext cx="6944995" cy="4854575"/>
            </a:xfrm>
            <a:custGeom>
              <a:avLst/>
              <a:gdLst/>
              <a:ahLst/>
              <a:cxnLst/>
              <a:rect l="l" t="t" r="r" b="b"/>
              <a:pathLst>
                <a:path w="6944995" h="4854575">
                  <a:moveTo>
                    <a:pt x="6874002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0" y="4838262"/>
                  </a:lnTo>
                  <a:lnTo>
                    <a:pt x="3034" y="4803995"/>
                  </a:lnTo>
                  <a:lnTo>
                    <a:pt x="0" y="4783455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4783455"/>
                  </a:lnTo>
                  <a:lnTo>
                    <a:pt x="6932935" y="4822833"/>
                  </a:lnTo>
                  <a:lnTo>
                    <a:pt x="6901120" y="4848926"/>
                  </a:lnTo>
                  <a:lnTo>
                    <a:pt x="6874002" y="4854321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579815"/>
              <a:ext cx="6944995" cy="4854575"/>
            </a:xfrm>
            <a:custGeom>
              <a:avLst/>
              <a:gdLst/>
              <a:ahLst/>
              <a:cxnLst/>
              <a:rect l="l" t="t" r="r" b="b"/>
              <a:pathLst>
                <a:path w="6944995" h="4854575">
                  <a:moveTo>
                    <a:pt x="6874002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0" y="4838262"/>
                  </a:lnTo>
                  <a:lnTo>
                    <a:pt x="3034" y="4803995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4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787526"/>
                  </a:lnTo>
                  <a:lnTo>
                    <a:pt x="9144" y="4790435"/>
                  </a:lnTo>
                  <a:lnTo>
                    <a:pt x="9255" y="4791558"/>
                  </a:lnTo>
                  <a:lnTo>
                    <a:pt x="29898" y="4830179"/>
                  </a:lnTo>
                  <a:lnTo>
                    <a:pt x="66794" y="4845462"/>
                  </a:lnTo>
                  <a:lnTo>
                    <a:pt x="6908244" y="4845462"/>
                  </a:lnTo>
                  <a:lnTo>
                    <a:pt x="6907441" y="4845942"/>
                  </a:lnTo>
                  <a:lnTo>
                    <a:pt x="6901120" y="4848926"/>
                  </a:lnTo>
                  <a:lnTo>
                    <a:pt x="6894542" y="4851286"/>
                  </a:lnTo>
                  <a:lnTo>
                    <a:pt x="6887829" y="4852971"/>
                  </a:lnTo>
                  <a:lnTo>
                    <a:pt x="6880982" y="4853983"/>
                  </a:lnTo>
                  <a:lnTo>
                    <a:pt x="6874002" y="4854321"/>
                  </a:lnTo>
                  <a:close/>
                </a:path>
                <a:path w="6944995" h="4854575">
                  <a:moveTo>
                    <a:pt x="6908244" y="4845462"/>
                  </a:moveTo>
                  <a:lnTo>
                    <a:pt x="6878072" y="4845462"/>
                  </a:lnTo>
                  <a:lnTo>
                    <a:pt x="6882105" y="4845064"/>
                  </a:lnTo>
                  <a:lnTo>
                    <a:pt x="6890091" y="4843476"/>
                  </a:lnTo>
                  <a:lnTo>
                    <a:pt x="6923296" y="4821289"/>
                  </a:lnTo>
                  <a:lnTo>
                    <a:pt x="6936009" y="4787526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4" y="8858"/>
                  </a:lnTo>
                  <a:lnTo>
                    <a:pt x="6936490" y="37425"/>
                  </a:lnTo>
                  <a:lnTo>
                    <a:pt x="6944868" y="70866"/>
                  </a:lnTo>
                  <a:lnTo>
                    <a:pt x="6944868" y="4783455"/>
                  </a:lnTo>
                  <a:lnTo>
                    <a:pt x="6932935" y="4822833"/>
                  </a:lnTo>
                  <a:lnTo>
                    <a:pt x="6913498" y="4842299"/>
                  </a:lnTo>
                  <a:lnTo>
                    <a:pt x="6908244" y="4845462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579816"/>
              <a:ext cx="3846195" cy="4854575"/>
            </a:xfrm>
            <a:custGeom>
              <a:avLst/>
              <a:gdLst/>
              <a:ahLst/>
              <a:cxnLst/>
              <a:rect l="l" t="t" r="r" b="b"/>
              <a:pathLst>
                <a:path w="3846195" h="4854575">
                  <a:moveTo>
                    <a:pt x="444245" y="4854320"/>
                  </a:moveTo>
                  <a:lnTo>
                    <a:pt x="0" y="4854320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7"/>
                  </a:lnTo>
                  <a:lnTo>
                    <a:pt x="373379" y="70865"/>
                  </a:lnTo>
                  <a:lnTo>
                    <a:pt x="373379" y="4783454"/>
                  </a:lnTo>
                  <a:lnTo>
                    <a:pt x="385311" y="4822832"/>
                  </a:lnTo>
                  <a:lnTo>
                    <a:pt x="417126" y="4848925"/>
                  </a:lnTo>
                  <a:lnTo>
                    <a:pt x="437264" y="4853983"/>
                  </a:lnTo>
                  <a:lnTo>
                    <a:pt x="444245" y="4854320"/>
                  </a:lnTo>
                  <a:close/>
                </a:path>
                <a:path w="3846195" h="4854575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4854575">
                  <a:moveTo>
                    <a:pt x="3845813" y="4854320"/>
                  </a:moveTo>
                  <a:lnTo>
                    <a:pt x="3774947" y="4854320"/>
                  </a:lnTo>
                  <a:lnTo>
                    <a:pt x="3781928" y="4853983"/>
                  </a:lnTo>
                  <a:lnTo>
                    <a:pt x="3788774" y="4852971"/>
                  </a:lnTo>
                  <a:lnTo>
                    <a:pt x="3825057" y="4833564"/>
                  </a:lnTo>
                  <a:lnTo>
                    <a:pt x="3844464" y="4797282"/>
                  </a:lnTo>
                  <a:lnTo>
                    <a:pt x="3845813" y="4783454"/>
                  </a:lnTo>
                  <a:lnTo>
                    <a:pt x="3845813" y="4854320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579816"/>
              <a:ext cx="3472815" cy="4854575"/>
            </a:xfrm>
            <a:custGeom>
              <a:avLst/>
              <a:gdLst/>
              <a:ahLst/>
              <a:cxnLst/>
              <a:rect l="l" t="t" r="r" b="b"/>
              <a:pathLst>
                <a:path w="3472815" h="4854575">
                  <a:moveTo>
                    <a:pt x="3401568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1" y="4838262"/>
                  </a:lnTo>
                  <a:lnTo>
                    <a:pt x="3033" y="4803995"/>
                  </a:lnTo>
                  <a:lnTo>
                    <a:pt x="0" y="4783455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4783455"/>
                  </a:lnTo>
                  <a:lnTo>
                    <a:pt x="3460501" y="4822833"/>
                  </a:lnTo>
                  <a:lnTo>
                    <a:pt x="3428686" y="4848926"/>
                  </a:lnTo>
                  <a:lnTo>
                    <a:pt x="3401568" y="4854321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579815"/>
              <a:ext cx="3472815" cy="4854575"/>
            </a:xfrm>
            <a:custGeom>
              <a:avLst/>
              <a:gdLst/>
              <a:ahLst/>
              <a:cxnLst/>
              <a:rect l="l" t="t" r="r" b="b"/>
              <a:pathLst>
                <a:path w="3472815" h="4854575">
                  <a:moveTo>
                    <a:pt x="3401568" y="4854321"/>
                  </a:moveTo>
                  <a:lnTo>
                    <a:pt x="70866" y="4854321"/>
                  </a:lnTo>
                  <a:lnTo>
                    <a:pt x="63884" y="4853983"/>
                  </a:lnTo>
                  <a:lnTo>
                    <a:pt x="25931" y="4838262"/>
                  </a:lnTo>
                  <a:lnTo>
                    <a:pt x="3033" y="4803995"/>
                  </a:lnTo>
                  <a:lnTo>
                    <a:pt x="0" y="4783455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787526"/>
                  </a:lnTo>
                  <a:lnTo>
                    <a:pt x="24140" y="4824421"/>
                  </a:lnTo>
                  <a:lnTo>
                    <a:pt x="62761" y="4845064"/>
                  </a:lnTo>
                  <a:lnTo>
                    <a:pt x="66794" y="4845462"/>
                  </a:lnTo>
                  <a:lnTo>
                    <a:pt x="3435809" y="4845462"/>
                  </a:lnTo>
                  <a:lnTo>
                    <a:pt x="3435006" y="4845942"/>
                  </a:lnTo>
                  <a:lnTo>
                    <a:pt x="3428686" y="4848926"/>
                  </a:lnTo>
                  <a:lnTo>
                    <a:pt x="3422107" y="4851286"/>
                  </a:lnTo>
                  <a:lnTo>
                    <a:pt x="3415394" y="4852971"/>
                  </a:lnTo>
                  <a:lnTo>
                    <a:pt x="3408548" y="4853983"/>
                  </a:lnTo>
                  <a:lnTo>
                    <a:pt x="3401568" y="4854321"/>
                  </a:lnTo>
                  <a:close/>
                </a:path>
                <a:path w="3472815" h="4854575">
                  <a:moveTo>
                    <a:pt x="3435809" y="4845462"/>
                  </a:moveTo>
                  <a:lnTo>
                    <a:pt x="3405639" y="4845462"/>
                  </a:lnTo>
                  <a:lnTo>
                    <a:pt x="3409670" y="4845064"/>
                  </a:lnTo>
                  <a:lnTo>
                    <a:pt x="3417657" y="4843476"/>
                  </a:lnTo>
                  <a:lnTo>
                    <a:pt x="3450861" y="4821289"/>
                  </a:lnTo>
                  <a:lnTo>
                    <a:pt x="3463574" y="4787526"/>
                  </a:lnTo>
                  <a:lnTo>
                    <a:pt x="3463574" y="66794"/>
                  </a:lnTo>
                  <a:lnTo>
                    <a:pt x="3463288" y="63884"/>
                  </a:lnTo>
                  <a:lnTo>
                    <a:pt x="3463177" y="62761"/>
                  </a:lnTo>
                  <a:lnTo>
                    <a:pt x="3442534" y="24140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5"/>
                  </a:lnTo>
                  <a:lnTo>
                    <a:pt x="3472434" y="70866"/>
                  </a:lnTo>
                  <a:lnTo>
                    <a:pt x="3472434" y="4783455"/>
                  </a:lnTo>
                  <a:lnTo>
                    <a:pt x="3460501" y="4822833"/>
                  </a:lnTo>
                  <a:lnTo>
                    <a:pt x="3441064" y="4842299"/>
                  </a:lnTo>
                  <a:lnTo>
                    <a:pt x="3435809" y="4845462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267788" rIns="0" bIns="0" rtlCol="0" vert="horz">
            <a:spAutoFit/>
          </a:bodyPr>
          <a:lstStyle/>
          <a:p>
            <a:pPr algn="ctr" marL="13335" marR="5080" indent="-635">
              <a:lnSpc>
                <a:spcPct val="93400"/>
              </a:lnSpc>
              <a:spcBef>
                <a:spcPts val="309"/>
              </a:spcBef>
            </a:pPr>
            <a:r>
              <a:rPr dirty="0" spc="-114"/>
              <a:t>Miedema</a:t>
            </a:r>
            <a:r>
              <a:rPr dirty="0" sz="2300" spc="-114">
                <a:latin typeface="Sitka Text"/>
                <a:cs typeface="Sitka Text"/>
              </a:rPr>
              <a:t>'</a:t>
            </a:r>
            <a:r>
              <a:rPr dirty="0" spc="-114"/>
              <a:t>s</a:t>
            </a:r>
            <a:r>
              <a:rPr dirty="0" spc="-50"/>
              <a:t> </a:t>
            </a:r>
            <a:r>
              <a:rPr dirty="0" spc="-35"/>
              <a:t>schrijfstijl</a:t>
            </a:r>
            <a:r>
              <a:rPr dirty="0" spc="-45"/>
              <a:t> </a:t>
            </a:r>
            <a:r>
              <a:rPr dirty="0" spc="-25"/>
              <a:t>is </a:t>
            </a:r>
            <a:r>
              <a:rPr dirty="0" spc="-80"/>
              <a:t>toegankelijk</a:t>
            </a:r>
            <a:r>
              <a:rPr dirty="0" spc="-50"/>
              <a:t> </a:t>
            </a:r>
            <a:r>
              <a:rPr dirty="0" spc="-25"/>
              <a:t>en </a:t>
            </a:r>
            <a:r>
              <a:rPr dirty="0" spc="-105"/>
              <a:t>meeslepend</a:t>
            </a:r>
            <a:r>
              <a:rPr dirty="0" sz="2300" spc="-105">
                <a:latin typeface="Sitka Text"/>
                <a:cs typeface="Sitka Text"/>
              </a:rPr>
              <a:t>,</a:t>
            </a:r>
            <a:r>
              <a:rPr dirty="0" sz="2300" spc="-100">
                <a:latin typeface="Sitka Text"/>
                <a:cs typeface="Sitka Text"/>
              </a:rPr>
              <a:t> </a:t>
            </a:r>
            <a:r>
              <a:rPr dirty="0" spc="-95"/>
              <a:t>met</a:t>
            </a:r>
            <a:r>
              <a:rPr dirty="0" spc="-70"/>
              <a:t> </a:t>
            </a:r>
            <a:r>
              <a:rPr dirty="0" spc="-25"/>
              <a:t>oog </a:t>
            </a:r>
            <a:r>
              <a:rPr dirty="0" spc="-65"/>
              <a:t>voor</a:t>
            </a:r>
            <a:r>
              <a:rPr dirty="0" spc="-70"/>
              <a:t> detail </a:t>
            </a:r>
            <a:r>
              <a:rPr dirty="0" spc="-35"/>
              <a:t>en </a:t>
            </a:r>
            <a:r>
              <a:rPr dirty="0" spc="-10"/>
              <a:t>psychologische </a:t>
            </a:r>
            <a:r>
              <a:rPr dirty="0" spc="-90"/>
              <a:t>diepgang</a:t>
            </a:r>
            <a:r>
              <a:rPr dirty="0" sz="2300" spc="-90">
                <a:latin typeface="Sitka Text"/>
                <a:cs typeface="Sitka Text"/>
              </a:rPr>
              <a:t>. </a:t>
            </a:r>
            <a:r>
              <a:rPr dirty="0" spc="-185"/>
              <a:t>De</a:t>
            </a:r>
            <a:r>
              <a:rPr dirty="0" spc="-60"/>
              <a:t> </a:t>
            </a:r>
            <a:r>
              <a:rPr dirty="0" spc="-10"/>
              <a:t>verteller </a:t>
            </a:r>
            <a:r>
              <a:rPr dirty="0" spc="-100"/>
              <a:t>neemt</a:t>
            </a:r>
            <a:r>
              <a:rPr dirty="0" spc="-65"/>
              <a:t> </a:t>
            </a:r>
            <a:r>
              <a:rPr dirty="0" spc="-100"/>
              <a:t>de</a:t>
            </a:r>
            <a:r>
              <a:rPr dirty="0" spc="-65"/>
              <a:t> </a:t>
            </a:r>
            <a:r>
              <a:rPr dirty="0" spc="-90"/>
              <a:t>lezer</a:t>
            </a:r>
            <a:r>
              <a:rPr dirty="0" spc="-65"/>
              <a:t> </a:t>
            </a:r>
            <a:r>
              <a:rPr dirty="0" spc="-145"/>
              <a:t>mee</a:t>
            </a:r>
            <a:r>
              <a:rPr dirty="0" spc="-65"/>
              <a:t> </a:t>
            </a:r>
            <a:r>
              <a:rPr dirty="0" spc="-25"/>
              <a:t>in </a:t>
            </a:r>
            <a:r>
              <a:rPr dirty="0" spc="-100"/>
              <a:t>zowel</a:t>
            </a:r>
            <a:r>
              <a:rPr dirty="0" spc="-65"/>
              <a:t> </a:t>
            </a:r>
            <a:r>
              <a:rPr dirty="0" spc="-100"/>
              <a:t>de</a:t>
            </a:r>
            <a:r>
              <a:rPr dirty="0" spc="-55"/>
              <a:t> </a:t>
            </a:r>
            <a:r>
              <a:rPr dirty="0" spc="-10"/>
              <a:t>innerlijke </a:t>
            </a:r>
            <a:r>
              <a:rPr dirty="0" spc="-85"/>
              <a:t>gedachtenwereld</a:t>
            </a:r>
            <a:r>
              <a:rPr dirty="0" spc="-50"/>
              <a:t> </a:t>
            </a:r>
            <a:r>
              <a:rPr dirty="0" spc="-110"/>
              <a:t>van</a:t>
            </a:r>
            <a:r>
              <a:rPr dirty="0" spc="-50"/>
              <a:t> </a:t>
            </a:r>
            <a:r>
              <a:rPr dirty="0" spc="-25"/>
              <a:t>de </a:t>
            </a:r>
            <a:r>
              <a:rPr dirty="0" spc="-95"/>
              <a:t>personages</a:t>
            </a:r>
            <a:r>
              <a:rPr dirty="0" spc="-70"/>
              <a:t> </a:t>
            </a:r>
            <a:r>
              <a:rPr dirty="0" spc="-105"/>
              <a:t>als</a:t>
            </a:r>
            <a:r>
              <a:rPr dirty="0" spc="-70"/>
              <a:t> </a:t>
            </a:r>
            <a:r>
              <a:rPr dirty="0" spc="-25"/>
              <a:t>hun </a:t>
            </a:r>
            <a:r>
              <a:rPr dirty="0" spc="-80"/>
              <a:t>onderlinge</a:t>
            </a:r>
            <a:r>
              <a:rPr dirty="0" spc="-5"/>
              <a:t> </a:t>
            </a:r>
            <a:r>
              <a:rPr dirty="0" spc="-10"/>
              <a:t>interacties</a:t>
            </a:r>
            <a:r>
              <a:rPr dirty="0" sz="2300" spc="-10">
                <a:latin typeface="Sitka Text"/>
                <a:cs typeface="Sitka Text"/>
              </a:rPr>
              <a:t>.</a:t>
            </a:r>
            <a:endParaRPr sz="2300">
              <a:latin typeface="Sitka Text"/>
              <a:cs typeface="Sitka Text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245"/>
              <a:t>STIJL</a:t>
            </a:r>
            <a:r>
              <a:rPr dirty="0" spc="-365"/>
              <a:t> </a:t>
            </a:r>
            <a:r>
              <a:rPr dirty="0" spc="-315"/>
              <a:t>EN</a:t>
            </a:r>
            <a:r>
              <a:rPr dirty="0" spc="-365"/>
              <a:t> </a:t>
            </a:r>
            <a:r>
              <a:rPr dirty="0" spc="-345"/>
              <a:t>VERTELTECHNIEK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1331785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1934146"/>
            <a:ext cx="915035" cy="4619625"/>
            <a:chOff x="114299" y="1934146"/>
            <a:chExt cx="915035" cy="4619625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1934146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2456782"/>
              <a:ext cx="79724" cy="79723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324891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192999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715636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504825" cy="209550"/>
            </a:xfrm>
            <a:custGeom>
              <a:avLst/>
              <a:gdLst/>
              <a:ahLst/>
              <a:cxnLst/>
              <a:rect l="l" t="t" r="r" b="b"/>
              <a:pathLst>
                <a:path w="504825" h="209550">
                  <a:moveTo>
                    <a:pt x="504824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504824" y="0"/>
                  </a:lnTo>
                  <a:lnTo>
                    <a:pt x="504824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578095"/>
            <a:ext cx="5793740" cy="3675379"/>
          </a:xfrm>
          <a:prstGeom prst="rect">
            <a:avLst/>
          </a:prstGeom>
        </p:spPr>
        <p:txBody>
          <a:bodyPr wrap="square" lIns="0" tIns="2070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3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Geschreven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vanuit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alwetende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verteller</a:t>
            </a:r>
            <a:endParaRPr sz="2150">
              <a:latin typeface="Microsoft Sans Serif"/>
              <a:cs typeface="Microsoft Sans Serif"/>
            </a:endParaRPr>
          </a:p>
          <a:p>
            <a:pPr marL="12700" marR="834390">
              <a:lnSpc>
                <a:spcPct val="105400"/>
              </a:lnSpc>
              <a:spcBef>
                <a:spcPts val="1395"/>
              </a:spcBef>
            </a:pP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Directe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dialogen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die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karakters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tot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leven brengen</a:t>
            </a:r>
            <a:endParaRPr sz="2150">
              <a:latin typeface="Microsoft Sans Serif"/>
              <a:cs typeface="Microsoft Sans Serif"/>
            </a:endParaRPr>
          </a:p>
          <a:p>
            <a:pPr marL="12700" marR="612140">
              <a:lnSpc>
                <a:spcPct val="101600"/>
              </a:lnSpc>
              <a:spcBef>
                <a:spcPts val="1495"/>
              </a:spcBef>
            </a:pP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Afwisseling</a:t>
            </a:r>
            <a:r>
              <a:rPr dirty="0" sz="2150" spc="-1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tussen</a:t>
            </a:r>
            <a:r>
              <a:rPr dirty="0" sz="2150" spc="-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lichte</a:t>
            </a:r>
            <a:r>
              <a:rPr dirty="0" sz="2150" spc="-1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humor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serieuze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thema</a:t>
            </a:r>
            <a:r>
              <a:rPr dirty="0" sz="2250" spc="-10">
                <a:solidFill>
                  <a:srgbClr val="212121"/>
                </a:solidFill>
                <a:latin typeface="Gungsuh"/>
                <a:cs typeface="Gungsuh"/>
              </a:rPr>
              <a:t>'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s</a:t>
            </a: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515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Realistische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beschrijving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alledaagse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situaties</a:t>
            </a:r>
            <a:endParaRPr sz="2150">
              <a:latin typeface="Microsoft Sans Serif"/>
              <a:cs typeface="Microsoft Sans Serif"/>
            </a:endParaRPr>
          </a:p>
          <a:p>
            <a:pPr marL="12700" marR="1004569">
              <a:lnSpc>
                <a:spcPct val="105400"/>
              </a:lnSpc>
              <a:spcBef>
                <a:spcPts val="1395"/>
              </a:spcBef>
            </a:pP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Gedetailleerde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weergave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emoties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en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gedachten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460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5"/>
              </a:spcBef>
            </a:pPr>
            <a:r>
              <a:rPr dirty="0" spc="-280"/>
              <a:t>HERMAN</a:t>
            </a:r>
            <a:r>
              <a:rPr dirty="0" spc="-375"/>
              <a:t> </a:t>
            </a:r>
            <a:r>
              <a:rPr dirty="0" spc="-345"/>
              <a:t>OP</a:t>
            </a:r>
            <a:r>
              <a:rPr dirty="0" spc="-370"/>
              <a:t> </a:t>
            </a:r>
            <a:r>
              <a:rPr dirty="0" spc="-385"/>
              <a:t>DE</a:t>
            </a:r>
            <a:r>
              <a:rPr dirty="0" spc="-365"/>
              <a:t> </a:t>
            </a:r>
            <a:r>
              <a:rPr dirty="0" spc="-385"/>
              <a:t>KOP</a:t>
            </a:r>
            <a:r>
              <a:rPr dirty="0" spc="-375"/>
              <a:t> </a:t>
            </a:r>
            <a:r>
              <a:rPr dirty="0" sz="4050" spc="-250">
                <a:latin typeface="Berlin Sans FB"/>
                <a:cs typeface="Berlin Sans FB"/>
              </a:rPr>
              <a:t>-</a:t>
            </a:r>
            <a:r>
              <a:rPr dirty="0" sz="4050" spc="-315">
                <a:latin typeface="Berlin Sans FB"/>
                <a:cs typeface="Berlin Sans FB"/>
              </a:rPr>
              <a:t> </a:t>
            </a:r>
            <a:r>
              <a:rPr dirty="0" spc="-325"/>
              <a:t>CONCLUSIE</a:t>
            </a:r>
            <a:endParaRPr sz="4050">
              <a:latin typeface="Berlin Sans FB"/>
              <a:cs typeface="Berlin Sans FB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00049" y="1057179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460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4"/>
              </a:spcBef>
            </a:pPr>
            <a:r>
              <a:rPr dirty="0" spc="-160"/>
              <a:t>Een</a:t>
            </a:r>
            <a:r>
              <a:rPr dirty="0" spc="-30"/>
              <a:t> </a:t>
            </a:r>
            <a:r>
              <a:rPr dirty="0" spc="-55"/>
              <a:t>verhaal</a:t>
            </a:r>
            <a:r>
              <a:rPr dirty="0" spc="-114"/>
              <a:t> </a:t>
            </a:r>
            <a:r>
              <a:rPr dirty="0" spc="-20"/>
              <a:t>over</a:t>
            </a:r>
            <a:r>
              <a:rPr dirty="0" spc="-140"/>
              <a:t> </a:t>
            </a:r>
            <a:r>
              <a:rPr dirty="0" spc="-35"/>
              <a:t>hoe</a:t>
            </a:r>
            <a:r>
              <a:rPr dirty="0" spc="-95"/>
              <a:t> </a:t>
            </a:r>
            <a:r>
              <a:rPr dirty="0"/>
              <a:t>het</a:t>
            </a:r>
            <a:r>
              <a:rPr dirty="0" spc="-95"/>
              <a:t> </a:t>
            </a:r>
            <a:r>
              <a:rPr dirty="0" spc="-55"/>
              <a:t>leven</a:t>
            </a:r>
            <a:r>
              <a:rPr dirty="0" spc="-95"/>
              <a:t> </a:t>
            </a:r>
            <a:r>
              <a:rPr dirty="0" spc="-25"/>
              <a:t>onverwacht</a:t>
            </a:r>
            <a:r>
              <a:rPr dirty="0" spc="-95"/>
              <a:t> </a:t>
            </a:r>
            <a:r>
              <a:rPr dirty="0" spc="-40"/>
              <a:t>kan</a:t>
            </a:r>
            <a:r>
              <a:rPr dirty="0" spc="-95"/>
              <a:t> </a:t>
            </a:r>
            <a:r>
              <a:rPr dirty="0" spc="-10"/>
              <a:t>veranderen</a:t>
            </a:r>
          </a:p>
          <a:p>
            <a:pPr marL="12700" marR="10795">
              <a:lnSpc>
                <a:spcPct val="232500"/>
              </a:lnSpc>
              <a:spcBef>
                <a:spcPts val="70"/>
              </a:spcBef>
            </a:pPr>
            <a:r>
              <a:rPr dirty="0" spc="-140"/>
              <a:t>De</a:t>
            </a:r>
            <a:r>
              <a:rPr dirty="0" spc="-30"/>
              <a:t> </a:t>
            </a:r>
            <a:r>
              <a:rPr dirty="0"/>
              <a:t>kracht</a:t>
            </a:r>
            <a:r>
              <a:rPr dirty="0" spc="-170"/>
              <a:t> </a:t>
            </a:r>
            <a:r>
              <a:rPr dirty="0" spc="-35"/>
              <a:t>van</a:t>
            </a:r>
            <a:r>
              <a:rPr dirty="0" spc="-130"/>
              <a:t> </a:t>
            </a:r>
            <a:r>
              <a:rPr dirty="0" spc="-10"/>
              <a:t>liefde</a:t>
            </a:r>
            <a:r>
              <a:rPr dirty="0" spc="-105"/>
              <a:t> </a:t>
            </a:r>
            <a:r>
              <a:rPr dirty="0" spc="-20"/>
              <a:t>om</a:t>
            </a:r>
            <a:r>
              <a:rPr dirty="0" spc="-105"/>
              <a:t> </a:t>
            </a:r>
            <a:r>
              <a:rPr dirty="0" spc="-75"/>
              <a:t>mensen</a:t>
            </a:r>
            <a:r>
              <a:rPr dirty="0" spc="-90"/>
              <a:t> </a:t>
            </a:r>
            <a:r>
              <a:rPr dirty="0"/>
              <a:t>te</a:t>
            </a:r>
            <a:r>
              <a:rPr dirty="0" spc="-105"/>
              <a:t> </a:t>
            </a:r>
            <a:r>
              <a:rPr dirty="0" spc="-55"/>
              <a:t>helen</a:t>
            </a:r>
            <a:r>
              <a:rPr dirty="0" spc="-100"/>
              <a:t> </a:t>
            </a:r>
            <a:r>
              <a:rPr dirty="0" spc="-35"/>
              <a:t>van</a:t>
            </a:r>
            <a:r>
              <a:rPr dirty="0" spc="-105"/>
              <a:t> </a:t>
            </a:r>
            <a:r>
              <a:rPr dirty="0" spc="-25"/>
              <a:t>oude</a:t>
            </a:r>
            <a:r>
              <a:rPr dirty="0" spc="-105"/>
              <a:t> </a:t>
            </a:r>
            <a:r>
              <a:rPr dirty="0" spc="-10"/>
              <a:t>wonden </a:t>
            </a:r>
            <a:r>
              <a:rPr dirty="0" spc="-30"/>
              <a:t>Het</a:t>
            </a:r>
            <a:r>
              <a:rPr dirty="0" spc="-110"/>
              <a:t> </a:t>
            </a:r>
            <a:r>
              <a:rPr dirty="0" spc="-50"/>
              <a:t>belang</a:t>
            </a:r>
            <a:r>
              <a:rPr dirty="0" spc="-105"/>
              <a:t> </a:t>
            </a:r>
            <a:r>
              <a:rPr dirty="0" spc="-35"/>
              <a:t>van</a:t>
            </a:r>
            <a:r>
              <a:rPr dirty="0" spc="-105"/>
              <a:t> </a:t>
            </a:r>
            <a:r>
              <a:rPr dirty="0" spc="-40"/>
              <a:t>openheid</a:t>
            </a:r>
            <a:r>
              <a:rPr dirty="0" spc="-105"/>
              <a:t> </a:t>
            </a:r>
            <a:r>
              <a:rPr dirty="0" spc="-10"/>
              <a:t>en</a:t>
            </a:r>
            <a:r>
              <a:rPr dirty="0" spc="-110"/>
              <a:t> </a:t>
            </a:r>
            <a:r>
              <a:rPr dirty="0" spc="-35"/>
              <a:t>eerlijkheid</a:t>
            </a:r>
            <a:r>
              <a:rPr dirty="0" spc="-105"/>
              <a:t> </a:t>
            </a:r>
            <a:r>
              <a:rPr dirty="0"/>
              <a:t>in</a:t>
            </a:r>
            <a:r>
              <a:rPr dirty="0" spc="-105"/>
              <a:t> </a:t>
            </a:r>
            <a:r>
              <a:rPr dirty="0" spc="-10"/>
              <a:t>relaties</a:t>
            </a:r>
          </a:p>
          <a:p>
            <a:pPr marL="12700" marR="495934">
              <a:lnSpc>
                <a:spcPct val="232500"/>
              </a:lnSpc>
              <a:spcBef>
                <a:spcPts val="70"/>
              </a:spcBef>
            </a:pPr>
            <a:r>
              <a:rPr dirty="0" spc="-65"/>
              <a:t>Hoe</a:t>
            </a:r>
            <a:r>
              <a:rPr dirty="0" spc="-85"/>
              <a:t> </a:t>
            </a:r>
            <a:r>
              <a:rPr dirty="0" spc="-40"/>
              <a:t>toevallige</a:t>
            </a:r>
            <a:r>
              <a:rPr dirty="0" spc="-85"/>
              <a:t> </a:t>
            </a:r>
            <a:r>
              <a:rPr dirty="0" spc="-40"/>
              <a:t>ontmoetingen</a:t>
            </a:r>
            <a:r>
              <a:rPr dirty="0" spc="-85"/>
              <a:t> </a:t>
            </a:r>
            <a:r>
              <a:rPr dirty="0" spc="-60"/>
              <a:t>levens</a:t>
            </a:r>
            <a:r>
              <a:rPr dirty="0" spc="-85"/>
              <a:t> </a:t>
            </a:r>
            <a:r>
              <a:rPr dirty="0" spc="-50"/>
              <a:t>kunnen</a:t>
            </a:r>
            <a:r>
              <a:rPr dirty="0" spc="-85"/>
              <a:t> </a:t>
            </a:r>
            <a:r>
              <a:rPr dirty="0" spc="-25"/>
              <a:t>veranderen </a:t>
            </a:r>
            <a:r>
              <a:rPr dirty="0" spc="-160"/>
              <a:t>Een</a:t>
            </a:r>
            <a:r>
              <a:rPr dirty="0" spc="-30"/>
              <a:t> </a:t>
            </a:r>
            <a:r>
              <a:rPr dirty="0" spc="-35"/>
              <a:t>hoopvol</a:t>
            </a:r>
            <a:r>
              <a:rPr dirty="0" spc="-135"/>
              <a:t> </a:t>
            </a:r>
            <a:r>
              <a:rPr dirty="0" spc="-55"/>
              <a:t>verhaal</a:t>
            </a:r>
            <a:r>
              <a:rPr dirty="0" spc="-110"/>
              <a:t> </a:t>
            </a:r>
            <a:r>
              <a:rPr dirty="0" spc="-20"/>
              <a:t>over</a:t>
            </a:r>
            <a:r>
              <a:rPr dirty="0" spc="-100"/>
              <a:t> </a:t>
            </a:r>
            <a:r>
              <a:rPr dirty="0" spc="-20"/>
              <a:t>tweede</a:t>
            </a:r>
            <a:r>
              <a:rPr dirty="0" spc="-95"/>
              <a:t> </a:t>
            </a:r>
            <a:r>
              <a:rPr dirty="0" spc="-65"/>
              <a:t>kansen</a:t>
            </a:r>
            <a:r>
              <a:rPr dirty="0" spc="-95"/>
              <a:t> </a:t>
            </a:r>
            <a:r>
              <a:rPr dirty="0"/>
              <a:t>in</a:t>
            </a:r>
            <a:r>
              <a:rPr dirty="0" spc="-90"/>
              <a:t> </a:t>
            </a:r>
            <a:r>
              <a:rPr dirty="0"/>
              <a:t>het</a:t>
            </a:r>
            <a:r>
              <a:rPr dirty="0" spc="-95"/>
              <a:t> </a:t>
            </a:r>
            <a:r>
              <a:rPr dirty="0" spc="-10"/>
              <a:t>leven</a:t>
            </a:r>
          </a:p>
        </p:txBody>
      </p:sp>
      <p:sp>
        <p:nvSpPr>
          <p:cNvPr id="5" name="object 5" descr=""/>
          <p:cNvSpPr/>
          <p:nvPr/>
        </p:nvSpPr>
        <p:spPr>
          <a:xfrm>
            <a:off x="114299" y="6343649"/>
            <a:ext cx="504825" cy="209550"/>
          </a:xfrm>
          <a:custGeom>
            <a:avLst/>
            <a:gdLst/>
            <a:ahLst/>
            <a:cxnLst/>
            <a:rect l="l" t="t" r="r" b="b"/>
            <a:pathLst>
              <a:path w="504825" h="209550">
                <a:moveTo>
                  <a:pt x="504824" y="209549"/>
                </a:moveTo>
                <a:lnTo>
                  <a:pt x="0" y="209549"/>
                </a:lnTo>
                <a:lnTo>
                  <a:pt x="0" y="0"/>
                </a:lnTo>
                <a:lnTo>
                  <a:pt x="504824" y="0"/>
                </a:lnTo>
                <a:lnTo>
                  <a:pt x="504824" y="209549"/>
                </a:lnTo>
                <a:close/>
              </a:path>
            </a:pathLst>
          </a:custGeom>
          <a:solidFill>
            <a:srgbClr val="000000">
              <a:alpha val="39999"/>
            </a:srgbClr>
          </a:solidFill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358359"/>
            <a:ext cx="10629900" cy="5076190"/>
            <a:chOff x="400050" y="1358359"/>
            <a:chExt cx="10629900" cy="5076190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358360"/>
              <a:ext cx="7320915" cy="5076190"/>
            </a:xfrm>
            <a:custGeom>
              <a:avLst/>
              <a:gdLst/>
              <a:ahLst/>
              <a:cxnLst/>
              <a:rect l="l" t="t" r="r" b="b"/>
              <a:pathLst>
                <a:path w="7320915" h="5076190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8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5076190">
                  <a:moveTo>
                    <a:pt x="7320533" y="5075777"/>
                  </a:moveTo>
                  <a:lnTo>
                    <a:pt x="6874001" y="5075777"/>
                  </a:lnTo>
                  <a:lnTo>
                    <a:pt x="6880982" y="5075439"/>
                  </a:lnTo>
                  <a:lnTo>
                    <a:pt x="6887829" y="5074428"/>
                  </a:lnTo>
                  <a:lnTo>
                    <a:pt x="6924111" y="5055020"/>
                  </a:lnTo>
                  <a:lnTo>
                    <a:pt x="6943518" y="5018738"/>
                  </a:lnTo>
                  <a:lnTo>
                    <a:pt x="6944867" y="5004911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5075777"/>
                  </a:lnTo>
                  <a:close/>
                </a:path>
                <a:path w="7320915" h="5076190">
                  <a:moveTo>
                    <a:pt x="70865" y="5075777"/>
                  </a:moveTo>
                  <a:lnTo>
                    <a:pt x="0" y="5075777"/>
                  </a:lnTo>
                  <a:lnTo>
                    <a:pt x="0" y="5004911"/>
                  </a:lnTo>
                  <a:lnTo>
                    <a:pt x="337" y="5011891"/>
                  </a:lnTo>
                  <a:lnTo>
                    <a:pt x="1348" y="5018738"/>
                  </a:lnTo>
                  <a:lnTo>
                    <a:pt x="20756" y="5055020"/>
                  </a:lnTo>
                  <a:lnTo>
                    <a:pt x="57038" y="5074428"/>
                  </a:lnTo>
                  <a:lnTo>
                    <a:pt x="63884" y="5075439"/>
                  </a:lnTo>
                  <a:lnTo>
                    <a:pt x="70865" y="5075777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358359"/>
              <a:ext cx="6944995" cy="5076190"/>
            </a:xfrm>
            <a:custGeom>
              <a:avLst/>
              <a:gdLst/>
              <a:ahLst/>
              <a:cxnLst/>
              <a:rect l="l" t="t" r="r" b="b"/>
              <a:pathLst>
                <a:path w="6944995" h="5076190">
                  <a:moveTo>
                    <a:pt x="6874002" y="5075777"/>
                  </a:moveTo>
                  <a:lnTo>
                    <a:pt x="70866" y="5075777"/>
                  </a:lnTo>
                  <a:lnTo>
                    <a:pt x="63884" y="5075439"/>
                  </a:lnTo>
                  <a:lnTo>
                    <a:pt x="25930" y="5059718"/>
                  </a:lnTo>
                  <a:lnTo>
                    <a:pt x="3034" y="5025451"/>
                  </a:lnTo>
                  <a:lnTo>
                    <a:pt x="0" y="5004911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5004911"/>
                  </a:lnTo>
                  <a:lnTo>
                    <a:pt x="6932935" y="5044289"/>
                  </a:lnTo>
                  <a:lnTo>
                    <a:pt x="6901120" y="5070382"/>
                  </a:lnTo>
                  <a:lnTo>
                    <a:pt x="6874002" y="507577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358359"/>
              <a:ext cx="6944995" cy="5076190"/>
            </a:xfrm>
            <a:custGeom>
              <a:avLst/>
              <a:gdLst/>
              <a:ahLst/>
              <a:cxnLst/>
              <a:rect l="l" t="t" r="r" b="b"/>
              <a:pathLst>
                <a:path w="6944995" h="5076190">
                  <a:moveTo>
                    <a:pt x="6874002" y="5075777"/>
                  </a:moveTo>
                  <a:lnTo>
                    <a:pt x="70866" y="5075777"/>
                  </a:lnTo>
                  <a:lnTo>
                    <a:pt x="63884" y="5075439"/>
                  </a:lnTo>
                  <a:lnTo>
                    <a:pt x="25930" y="5059718"/>
                  </a:lnTo>
                  <a:lnTo>
                    <a:pt x="3034" y="5025451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4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5008983"/>
                  </a:lnTo>
                  <a:lnTo>
                    <a:pt x="9144" y="5011892"/>
                  </a:lnTo>
                  <a:lnTo>
                    <a:pt x="9255" y="5013014"/>
                  </a:lnTo>
                  <a:lnTo>
                    <a:pt x="29898" y="5051635"/>
                  </a:lnTo>
                  <a:lnTo>
                    <a:pt x="66794" y="5066918"/>
                  </a:lnTo>
                  <a:lnTo>
                    <a:pt x="6908244" y="5066918"/>
                  </a:lnTo>
                  <a:lnTo>
                    <a:pt x="6907441" y="5067399"/>
                  </a:lnTo>
                  <a:lnTo>
                    <a:pt x="6901120" y="5070382"/>
                  </a:lnTo>
                  <a:lnTo>
                    <a:pt x="6894542" y="5072742"/>
                  </a:lnTo>
                  <a:lnTo>
                    <a:pt x="6887829" y="5074428"/>
                  </a:lnTo>
                  <a:lnTo>
                    <a:pt x="6880982" y="5075439"/>
                  </a:lnTo>
                  <a:lnTo>
                    <a:pt x="6874002" y="5075777"/>
                  </a:lnTo>
                  <a:close/>
                </a:path>
                <a:path w="6944995" h="5076190">
                  <a:moveTo>
                    <a:pt x="6908244" y="5066918"/>
                  </a:moveTo>
                  <a:lnTo>
                    <a:pt x="6878072" y="5066918"/>
                  </a:lnTo>
                  <a:lnTo>
                    <a:pt x="6882105" y="5066521"/>
                  </a:lnTo>
                  <a:lnTo>
                    <a:pt x="6890091" y="5064932"/>
                  </a:lnTo>
                  <a:lnTo>
                    <a:pt x="6923296" y="5042745"/>
                  </a:lnTo>
                  <a:lnTo>
                    <a:pt x="6936009" y="5008983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4" y="8858"/>
                  </a:lnTo>
                  <a:lnTo>
                    <a:pt x="6936490" y="37426"/>
                  </a:lnTo>
                  <a:lnTo>
                    <a:pt x="6944868" y="70866"/>
                  </a:lnTo>
                  <a:lnTo>
                    <a:pt x="6944868" y="5004911"/>
                  </a:lnTo>
                  <a:lnTo>
                    <a:pt x="6932935" y="5044289"/>
                  </a:lnTo>
                  <a:lnTo>
                    <a:pt x="6913498" y="5063756"/>
                  </a:lnTo>
                  <a:lnTo>
                    <a:pt x="6908244" y="5066918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358360"/>
              <a:ext cx="3846195" cy="5076190"/>
            </a:xfrm>
            <a:custGeom>
              <a:avLst/>
              <a:gdLst/>
              <a:ahLst/>
              <a:cxnLst/>
              <a:rect l="l" t="t" r="r" b="b"/>
              <a:pathLst>
                <a:path w="3846195" h="5076190">
                  <a:moveTo>
                    <a:pt x="444245" y="5075777"/>
                  </a:moveTo>
                  <a:lnTo>
                    <a:pt x="0" y="5075777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8"/>
                  </a:lnTo>
                  <a:lnTo>
                    <a:pt x="373379" y="70865"/>
                  </a:lnTo>
                  <a:lnTo>
                    <a:pt x="373379" y="5004911"/>
                  </a:lnTo>
                  <a:lnTo>
                    <a:pt x="385311" y="5044289"/>
                  </a:lnTo>
                  <a:lnTo>
                    <a:pt x="417126" y="5070382"/>
                  </a:lnTo>
                  <a:lnTo>
                    <a:pt x="437264" y="5075439"/>
                  </a:lnTo>
                  <a:lnTo>
                    <a:pt x="444245" y="5075777"/>
                  </a:lnTo>
                  <a:close/>
                </a:path>
                <a:path w="3846195" h="5076190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5076190">
                  <a:moveTo>
                    <a:pt x="3845813" y="5075777"/>
                  </a:moveTo>
                  <a:lnTo>
                    <a:pt x="3774947" y="5075777"/>
                  </a:lnTo>
                  <a:lnTo>
                    <a:pt x="3781928" y="5075439"/>
                  </a:lnTo>
                  <a:lnTo>
                    <a:pt x="3788774" y="5074428"/>
                  </a:lnTo>
                  <a:lnTo>
                    <a:pt x="3825057" y="5055020"/>
                  </a:lnTo>
                  <a:lnTo>
                    <a:pt x="3844464" y="5018738"/>
                  </a:lnTo>
                  <a:lnTo>
                    <a:pt x="3845813" y="5004911"/>
                  </a:lnTo>
                  <a:lnTo>
                    <a:pt x="3845813" y="5075777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358359"/>
              <a:ext cx="3472815" cy="5076190"/>
            </a:xfrm>
            <a:custGeom>
              <a:avLst/>
              <a:gdLst/>
              <a:ahLst/>
              <a:cxnLst/>
              <a:rect l="l" t="t" r="r" b="b"/>
              <a:pathLst>
                <a:path w="3472815" h="5076190">
                  <a:moveTo>
                    <a:pt x="3401568" y="5075777"/>
                  </a:moveTo>
                  <a:lnTo>
                    <a:pt x="70866" y="5075777"/>
                  </a:lnTo>
                  <a:lnTo>
                    <a:pt x="63884" y="5075439"/>
                  </a:lnTo>
                  <a:lnTo>
                    <a:pt x="25931" y="5059718"/>
                  </a:lnTo>
                  <a:lnTo>
                    <a:pt x="3033" y="5025451"/>
                  </a:lnTo>
                  <a:lnTo>
                    <a:pt x="0" y="5004911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5004911"/>
                  </a:lnTo>
                  <a:lnTo>
                    <a:pt x="3460501" y="5044289"/>
                  </a:lnTo>
                  <a:lnTo>
                    <a:pt x="3428686" y="5070382"/>
                  </a:lnTo>
                  <a:lnTo>
                    <a:pt x="3401568" y="507577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358359"/>
              <a:ext cx="3472815" cy="5076190"/>
            </a:xfrm>
            <a:custGeom>
              <a:avLst/>
              <a:gdLst/>
              <a:ahLst/>
              <a:cxnLst/>
              <a:rect l="l" t="t" r="r" b="b"/>
              <a:pathLst>
                <a:path w="3472815" h="5076190">
                  <a:moveTo>
                    <a:pt x="3401568" y="5075777"/>
                  </a:moveTo>
                  <a:lnTo>
                    <a:pt x="70866" y="5075777"/>
                  </a:lnTo>
                  <a:lnTo>
                    <a:pt x="63884" y="5075439"/>
                  </a:lnTo>
                  <a:lnTo>
                    <a:pt x="25931" y="5059718"/>
                  </a:lnTo>
                  <a:lnTo>
                    <a:pt x="3033" y="5025451"/>
                  </a:lnTo>
                  <a:lnTo>
                    <a:pt x="0" y="5004911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5008983"/>
                  </a:lnTo>
                  <a:lnTo>
                    <a:pt x="24140" y="5045877"/>
                  </a:lnTo>
                  <a:lnTo>
                    <a:pt x="62761" y="5066521"/>
                  </a:lnTo>
                  <a:lnTo>
                    <a:pt x="66794" y="5066918"/>
                  </a:lnTo>
                  <a:lnTo>
                    <a:pt x="3435809" y="5066918"/>
                  </a:lnTo>
                  <a:lnTo>
                    <a:pt x="3435006" y="5067399"/>
                  </a:lnTo>
                  <a:lnTo>
                    <a:pt x="3428686" y="5070382"/>
                  </a:lnTo>
                  <a:lnTo>
                    <a:pt x="3422107" y="5072742"/>
                  </a:lnTo>
                  <a:lnTo>
                    <a:pt x="3415394" y="5074428"/>
                  </a:lnTo>
                  <a:lnTo>
                    <a:pt x="3408548" y="5075439"/>
                  </a:lnTo>
                  <a:lnTo>
                    <a:pt x="3401568" y="5075777"/>
                  </a:lnTo>
                  <a:close/>
                </a:path>
                <a:path w="3472815" h="5076190">
                  <a:moveTo>
                    <a:pt x="3435809" y="5066918"/>
                  </a:moveTo>
                  <a:lnTo>
                    <a:pt x="3405639" y="5066918"/>
                  </a:lnTo>
                  <a:lnTo>
                    <a:pt x="3409670" y="5066521"/>
                  </a:lnTo>
                  <a:lnTo>
                    <a:pt x="3417657" y="5064932"/>
                  </a:lnTo>
                  <a:lnTo>
                    <a:pt x="3450861" y="5042745"/>
                  </a:lnTo>
                  <a:lnTo>
                    <a:pt x="3463574" y="5008983"/>
                  </a:lnTo>
                  <a:lnTo>
                    <a:pt x="3463574" y="66794"/>
                  </a:lnTo>
                  <a:lnTo>
                    <a:pt x="3448291" y="29898"/>
                  </a:lnTo>
                  <a:lnTo>
                    <a:pt x="3409670" y="9255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6"/>
                  </a:lnTo>
                  <a:lnTo>
                    <a:pt x="3472434" y="70866"/>
                  </a:lnTo>
                  <a:lnTo>
                    <a:pt x="3472434" y="5004911"/>
                  </a:lnTo>
                  <a:lnTo>
                    <a:pt x="3460501" y="5044289"/>
                  </a:lnTo>
                  <a:lnTo>
                    <a:pt x="3441064" y="5063756"/>
                  </a:lnTo>
                  <a:lnTo>
                    <a:pt x="3435809" y="5066918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7772915" y="1900440"/>
            <a:ext cx="3041650" cy="3932554"/>
          </a:xfrm>
          <a:prstGeom prst="rect">
            <a:avLst/>
          </a:prstGeom>
        </p:spPr>
        <p:txBody>
          <a:bodyPr wrap="square" lIns="0" tIns="39369" rIns="0" bIns="0" rtlCol="0" vert="horz">
            <a:spAutoFit/>
          </a:bodyPr>
          <a:lstStyle/>
          <a:p>
            <a:pPr algn="ctr" marL="12700" marR="5080" indent="-635">
              <a:lnSpc>
                <a:spcPct val="93400"/>
              </a:lnSpc>
              <a:spcBef>
                <a:spcPts val="309"/>
              </a:spcBef>
            </a:pPr>
            <a:r>
              <a:rPr dirty="0" sz="2250" spc="-130" i="1">
                <a:solidFill>
                  <a:srgbClr val="6B747D"/>
                </a:solidFill>
                <a:latin typeface="Arial"/>
                <a:cs typeface="Arial"/>
              </a:rPr>
              <a:t>Herman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35" i="1">
                <a:solidFill>
                  <a:srgbClr val="6B747D"/>
                </a:solidFill>
                <a:latin typeface="Arial"/>
                <a:cs typeface="Arial"/>
              </a:rPr>
              <a:t>leidt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25" i="1">
                <a:solidFill>
                  <a:srgbClr val="6B747D"/>
                </a:solidFill>
                <a:latin typeface="Arial"/>
                <a:cs typeface="Arial"/>
              </a:rPr>
              <a:t>een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rustig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, </a:t>
            </a:r>
            <a:r>
              <a:rPr dirty="0" sz="2250" spc="-90" i="1">
                <a:solidFill>
                  <a:srgbClr val="6B747D"/>
                </a:solidFill>
                <a:latin typeface="Arial"/>
                <a:cs typeface="Arial"/>
              </a:rPr>
              <a:t>voorspelbaar</a:t>
            </a:r>
            <a:r>
              <a:rPr dirty="0" sz="2250" spc="-1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5" i="1">
                <a:solidFill>
                  <a:srgbClr val="6B747D"/>
                </a:solidFill>
                <a:latin typeface="Arial"/>
                <a:cs typeface="Arial"/>
              </a:rPr>
              <a:t>leven</a:t>
            </a:r>
            <a:r>
              <a:rPr dirty="0" sz="2250" spc="-1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in </a:t>
            </a:r>
            <a:r>
              <a:rPr dirty="0" sz="2250" spc="-120" i="1">
                <a:solidFill>
                  <a:srgbClr val="6B747D"/>
                </a:solidFill>
                <a:latin typeface="Arial"/>
                <a:cs typeface="Arial"/>
              </a:rPr>
              <a:t>Haarlem</a:t>
            </a:r>
            <a:r>
              <a:rPr dirty="0" sz="2300" spc="-12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r>
              <a:rPr dirty="0" sz="2300" spc="-20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Zijn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werk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als 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econometrist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past </a:t>
            </a:r>
            <a:r>
              <a:rPr dirty="0" sz="2250" spc="-35" i="1">
                <a:solidFill>
                  <a:srgbClr val="6B747D"/>
                </a:solidFill>
                <a:latin typeface="Arial"/>
                <a:cs typeface="Arial"/>
              </a:rPr>
              <a:t>bij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zijn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methodische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,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gestructureerde 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persoonlijkheid</a:t>
            </a:r>
            <a:r>
              <a:rPr dirty="0" sz="2300" spc="-75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r>
              <a:rPr dirty="0" sz="2300" spc="15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120" i="1">
                <a:solidFill>
                  <a:srgbClr val="6B747D"/>
                </a:solidFill>
                <a:latin typeface="Arial"/>
                <a:cs typeface="Arial"/>
              </a:rPr>
              <a:t>Sinds</a:t>
            </a:r>
            <a:r>
              <a:rPr dirty="0" sz="2250" spc="-3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30" i="1">
                <a:solidFill>
                  <a:srgbClr val="6B747D"/>
                </a:solidFill>
                <a:latin typeface="Arial"/>
                <a:cs typeface="Arial"/>
              </a:rPr>
              <a:t>het 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verlies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van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zijn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ouders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heeft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hij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weinig </a:t>
            </a:r>
            <a:r>
              <a:rPr dirty="0" sz="2250" spc="-105" i="1">
                <a:solidFill>
                  <a:srgbClr val="6B747D"/>
                </a:solidFill>
                <a:latin typeface="Arial"/>
                <a:cs typeface="Arial"/>
              </a:rPr>
              <a:t>diepgaande</a:t>
            </a:r>
            <a:r>
              <a:rPr dirty="0" sz="2250" spc="1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relaties </a:t>
            </a:r>
            <a:r>
              <a:rPr dirty="0" sz="2250" spc="-90" i="1">
                <a:solidFill>
                  <a:srgbClr val="6B747D"/>
                </a:solidFill>
                <a:latin typeface="Arial"/>
                <a:cs typeface="Arial"/>
              </a:rPr>
              <a:t>opgebouwd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4" i="1">
                <a:solidFill>
                  <a:srgbClr val="6B747D"/>
                </a:solidFill>
                <a:latin typeface="Arial"/>
                <a:cs typeface="Arial"/>
              </a:rPr>
              <a:t>en</a:t>
            </a:r>
            <a:r>
              <a:rPr dirty="0" sz="2250" spc="-4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houdt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hij </a:t>
            </a:r>
            <a:r>
              <a:rPr dirty="0" sz="2250" spc="-120" i="1">
                <a:solidFill>
                  <a:srgbClr val="6B747D"/>
                </a:solidFill>
                <a:latin typeface="Arial"/>
                <a:cs typeface="Arial"/>
              </a:rPr>
              <a:t>mensen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4" i="1">
                <a:solidFill>
                  <a:srgbClr val="6B747D"/>
                </a:solidFill>
                <a:latin typeface="Arial"/>
                <a:cs typeface="Arial"/>
              </a:rPr>
              <a:t>vaak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op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afstand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229"/>
              <a:t>WIE</a:t>
            </a:r>
            <a:r>
              <a:rPr dirty="0" spc="-365"/>
              <a:t> </a:t>
            </a:r>
            <a:r>
              <a:rPr dirty="0" spc="-229"/>
              <a:t>IS</a:t>
            </a:r>
            <a:r>
              <a:rPr dirty="0" spc="-360"/>
              <a:t> </a:t>
            </a:r>
            <a:r>
              <a:rPr dirty="0" spc="-280"/>
              <a:t>HERMAN</a:t>
            </a:r>
            <a:r>
              <a:rPr dirty="0" spc="-365"/>
              <a:t> </a:t>
            </a:r>
            <a:r>
              <a:rPr dirty="0" spc="-370"/>
              <a:t>KOETSIER</a:t>
            </a:r>
            <a:r>
              <a:rPr dirty="0" spc="-370">
                <a:latin typeface="Century Gothic"/>
                <a:cs typeface="Century Gothic"/>
              </a:rPr>
              <a:t>?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1110329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1712689"/>
            <a:ext cx="915035" cy="4840605"/>
            <a:chOff x="114299" y="1712689"/>
            <a:chExt cx="915035" cy="4840605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1712689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2580798"/>
              <a:ext cx="79724" cy="79723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448906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317015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5185124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524946"/>
            <a:ext cx="5908675" cy="4197985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 marR="247015">
              <a:lnSpc>
                <a:spcPct val="108100"/>
              </a:lnSpc>
              <a:spcBef>
                <a:spcPts val="95"/>
              </a:spcBef>
            </a:pP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35-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jarige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vrijgezel,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werkt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als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econometrist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bij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de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gemeente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Haarlem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1325"/>
              </a:spcBef>
            </a:pP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Afstandelijke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jeugd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met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weinig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emotionele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binding met</a:t>
            </a:r>
            <a:r>
              <a:rPr dirty="0" sz="2150" spc="-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zijn</a:t>
            </a:r>
            <a:r>
              <a:rPr dirty="0" sz="2150" spc="-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ouders</a:t>
            </a:r>
            <a:endParaRPr sz="2150">
              <a:latin typeface="Microsoft Sans Serif"/>
              <a:cs typeface="Microsoft Sans Serif"/>
            </a:endParaRPr>
          </a:p>
          <a:p>
            <a:pPr marL="12700" marR="23495">
              <a:lnSpc>
                <a:spcPct val="105400"/>
              </a:lnSpc>
              <a:spcBef>
                <a:spcPts val="1395"/>
              </a:spcBef>
            </a:pP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Verloor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zijn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ouders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bij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auto-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ongeluk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ongeveer </a:t>
            </a:r>
            <a:r>
              <a:rPr dirty="0" sz="2150" spc="-210">
                <a:solidFill>
                  <a:srgbClr val="212121"/>
                </a:solidFill>
                <a:latin typeface="Microsoft Sans Serif"/>
                <a:cs typeface="Microsoft Sans Serif"/>
              </a:rPr>
              <a:t>12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jaar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geleden</a:t>
            </a:r>
            <a:endParaRPr sz="2150">
              <a:latin typeface="Microsoft Sans Serif"/>
              <a:cs typeface="Microsoft Sans Serif"/>
            </a:endParaRPr>
          </a:p>
          <a:p>
            <a:pPr marL="12700" marR="420370">
              <a:lnSpc>
                <a:spcPct val="105400"/>
              </a:lnSpc>
              <a:spcBef>
                <a:spcPts val="1395"/>
              </a:spcBef>
            </a:pP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Heeft</a:t>
            </a:r>
            <a:r>
              <a:rPr dirty="0" sz="2150" spc="-13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één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zus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(Ans)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die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Deventer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woont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met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man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Hans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twee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kinderen</a:t>
            </a:r>
            <a:endParaRPr sz="2150">
              <a:latin typeface="Microsoft Sans Serif"/>
              <a:cs typeface="Microsoft Sans Serif"/>
            </a:endParaRPr>
          </a:p>
          <a:p>
            <a:pPr marL="12700" marR="525145">
              <a:lnSpc>
                <a:spcPct val="105400"/>
              </a:lnSpc>
              <a:spcBef>
                <a:spcPts val="140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Bescheiden,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intelligent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wat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teruggetrokken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persoonlijkheid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712689"/>
            <a:ext cx="10629900" cy="4721860"/>
            <a:chOff x="400050" y="1712689"/>
            <a:chExt cx="10629900" cy="4721860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712690"/>
              <a:ext cx="5583555" cy="4721860"/>
            </a:xfrm>
            <a:custGeom>
              <a:avLst/>
              <a:gdLst/>
              <a:ahLst/>
              <a:cxnLst/>
              <a:rect l="l" t="t" r="r" b="b"/>
              <a:pathLst>
                <a:path w="5583555" h="4721860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5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5583555" h="4721860">
                  <a:moveTo>
                    <a:pt x="5583173" y="4721447"/>
                  </a:moveTo>
                  <a:lnTo>
                    <a:pt x="5137784" y="4721447"/>
                  </a:lnTo>
                  <a:lnTo>
                    <a:pt x="5144765" y="4721109"/>
                  </a:lnTo>
                  <a:lnTo>
                    <a:pt x="5151612" y="4720098"/>
                  </a:lnTo>
                  <a:lnTo>
                    <a:pt x="5187894" y="4700690"/>
                  </a:lnTo>
                  <a:lnTo>
                    <a:pt x="5207301" y="4664408"/>
                  </a:lnTo>
                  <a:lnTo>
                    <a:pt x="5208650" y="4650581"/>
                  </a:lnTo>
                  <a:lnTo>
                    <a:pt x="5208650" y="70865"/>
                  </a:lnTo>
                  <a:lnTo>
                    <a:pt x="5196718" y="31487"/>
                  </a:lnTo>
                  <a:lnTo>
                    <a:pt x="5164903" y="5394"/>
                  </a:lnTo>
                  <a:lnTo>
                    <a:pt x="5137784" y="0"/>
                  </a:lnTo>
                  <a:lnTo>
                    <a:pt x="5583173" y="0"/>
                  </a:lnTo>
                  <a:lnTo>
                    <a:pt x="5583173" y="4721447"/>
                  </a:lnTo>
                  <a:close/>
                </a:path>
                <a:path w="5583555" h="4721860">
                  <a:moveTo>
                    <a:pt x="70865" y="4721447"/>
                  </a:moveTo>
                  <a:lnTo>
                    <a:pt x="0" y="4721447"/>
                  </a:lnTo>
                  <a:lnTo>
                    <a:pt x="0" y="4650581"/>
                  </a:lnTo>
                  <a:lnTo>
                    <a:pt x="337" y="4657561"/>
                  </a:lnTo>
                  <a:lnTo>
                    <a:pt x="1348" y="4664408"/>
                  </a:lnTo>
                  <a:lnTo>
                    <a:pt x="20756" y="4700690"/>
                  </a:lnTo>
                  <a:lnTo>
                    <a:pt x="57038" y="4720098"/>
                  </a:lnTo>
                  <a:lnTo>
                    <a:pt x="63884" y="4721109"/>
                  </a:lnTo>
                  <a:lnTo>
                    <a:pt x="70865" y="4721447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712689"/>
              <a:ext cx="5208905" cy="4721860"/>
            </a:xfrm>
            <a:custGeom>
              <a:avLst/>
              <a:gdLst/>
              <a:ahLst/>
              <a:cxnLst/>
              <a:rect l="l" t="t" r="r" b="b"/>
              <a:pathLst>
                <a:path w="5208905" h="4721860">
                  <a:moveTo>
                    <a:pt x="5137785" y="4721447"/>
                  </a:moveTo>
                  <a:lnTo>
                    <a:pt x="70866" y="4721447"/>
                  </a:lnTo>
                  <a:lnTo>
                    <a:pt x="63884" y="4721109"/>
                  </a:lnTo>
                  <a:lnTo>
                    <a:pt x="25930" y="4705388"/>
                  </a:lnTo>
                  <a:lnTo>
                    <a:pt x="3034" y="4671121"/>
                  </a:lnTo>
                  <a:lnTo>
                    <a:pt x="0" y="4650581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5" y="43746"/>
                  </a:lnTo>
                  <a:lnTo>
                    <a:pt x="5208651" y="70866"/>
                  </a:lnTo>
                  <a:lnTo>
                    <a:pt x="5208651" y="4650581"/>
                  </a:lnTo>
                  <a:lnTo>
                    <a:pt x="5196718" y="4689959"/>
                  </a:lnTo>
                  <a:lnTo>
                    <a:pt x="5164903" y="4716052"/>
                  </a:lnTo>
                  <a:lnTo>
                    <a:pt x="5137785" y="472144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712689"/>
              <a:ext cx="5208905" cy="4721860"/>
            </a:xfrm>
            <a:custGeom>
              <a:avLst/>
              <a:gdLst/>
              <a:ahLst/>
              <a:cxnLst/>
              <a:rect l="l" t="t" r="r" b="b"/>
              <a:pathLst>
                <a:path w="5208905" h="4721860">
                  <a:moveTo>
                    <a:pt x="5137785" y="4721447"/>
                  </a:moveTo>
                  <a:lnTo>
                    <a:pt x="70866" y="4721447"/>
                  </a:lnTo>
                  <a:lnTo>
                    <a:pt x="63884" y="4721109"/>
                  </a:lnTo>
                  <a:lnTo>
                    <a:pt x="25930" y="4705388"/>
                  </a:lnTo>
                  <a:lnTo>
                    <a:pt x="3034" y="4671121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654653"/>
                  </a:lnTo>
                  <a:lnTo>
                    <a:pt x="24140" y="4691547"/>
                  </a:lnTo>
                  <a:lnTo>
                    <a:pt x="62762" y="4712191"/>
                  </a:lnTo>
                  <a:lnTo>
                    <a:pt x="66794" y="4712588"/>
                  </a:lnTo>
                  <a:lnTo>
                    <a:pt x="5172027" y="4712588"/>
                  </a:lnTo>
                  <a:lnTo>
                    <a:pt x="5171224" y="4713069"/>
                  </a:lnTo>
                  <a:lnTo>
                    <a:pt x="5164903" y="4716052"/>
                  </a:lnTo>
                  <a:lnTo>
                    <a:pt x="5158324" y="4718412"/>
                  </a:lnTo>
                  <a:lnTo>
                    <a:pt x="5151612" y="4720098"/>
                  </a:lnTo>
                  <a:lnTo>
                    <a:pt x="5144765" y="4721109"/>
                  </a:lnTo>
                  <a:lnTo>
                    <a:pt x="5137785" y="4721447"/>
                  </a:lnTo>
                  <a:close/>
                </a:path>
                <a:path w="5208905" h="4721860">
                  <a:moveTo>
                    <a:pt x="5172027" y="4712588"/>
                  </a:moveTo>
                  <a:lnTo>
                    <a:pt x="5141856" y="4712588"/>
                  </a:lnTo>
                  <a:lnTo>
                    <a:pt x="5145888" y="4712191"/>
                  </a:lnTo>
                  <a:lnTo>
                    <a:pt x="5153874" y="4710602"/>
                  </a:lnTo>
                  <a:lnTo>
                    <a:pt x="5187080" y="4688415"/>
                  </a:lnTo>
                  <a:lnTo>
                    <a:pt x="5199792" y="4654653"/>
                  </a:lnTo>
                  <a:lnTo>
                    <a:pt x="5199792" y="66794"/>
                  </a:lnTo>
                  <a:lnTo>
                    <a:pt x="5184509" y="29898"/>
                  </a:lnTo>
                  <a:lnTo>
                    <a:pt x="5145888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5"/>
                  </a:lnTo>
                  <a:lnTo>
                    <a:pt x="5208651" y="70866"/>
                  </a:lnTo>
                  <a:lnTo>
                    <a:pt x="5208651" y="4650581"/>
                  </a:lnTo>
                  <a:lnTo>
                    <a:pt x="5196718" y="4689959"/>
                  </a:lnTo>
                  <a:lnTo>
                    <a:pt x="5177281" y="4709426"/>
                  </a:lnTo>
                  <a:lnTo>
                    <a:pt x="5172027" y="4712588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6775" y="1712690"/>
              <a:ext cx="5583555" cy="4721860"/>
            </a:xfrm>
            <a:custGeom>
              <a:avLst/>
              <a:gdLst/>
              <a:ahLst/>
              <a:cxnLst/>
              <a:rect l="l" t="t" r="r" b="b"/>
              <a:pathLst>
                <a:path w="5583555" h="4721860">
                  <a:moveTo>
                    <a:pt x="445388" y="4721447"/>
                  </a:moveTo>
                  <a:lnTo>
                    <a:pt x="0" y="4721447"/>
                  </a:lnTo>
                  <a:lnTo>
                    <a:pt x="0" y="0"/>
                  </a:lnTo>
                  <a:lnTo>
                    <a:pt x="445388" y="0"/>
                  </a:lnTo>
                  <a:lnTo>
                    <a:pt x="438407" y="337"/>
                  </a:lnTo>
                  <a:lnTo>
                    <a:pt x="431560" y="1348"/>
                  </a:lnTo>
                  <a:lnTo>
                    <a:pt x="395278" y="20755"/>
                  </a:lnTo>
                  <a:lnTo>
                    <a:pt x="375871" y="57037"/>
                  </a:lnTo>
                  <a:lnTo>
                    <a:pt x="374522" y="70865"/>
                  </a:lnTo>
                  <a:lnTo>
                    <a:pt x="374522" y="4650581"/>
                  </a:lnTo>
                  <a:lnTo>
                    <a:pt x="386454" y="4689959"/>
                  </a:lnTo>
                  <a:lnTo>
                    <a:pt x="418268" y="4716052"/>
                  </a:lnTo>
                  <a:lnTo>
                    <a:pt x="438407" y="4721109"/>
                  </a:lnTo>
                  <a:lnTo>
                    <a:pt x="445388" y="4721447"/>
                  </a:lnTo>
                  <a:close/>
                </a:path>
                <a:path w="5583555" h="4721860">
                  <a:moveTo>
                    <a:pt x="5583173" y="70865"/>
                  </a:moveTo>
                  <a:lnTo>
                    <a:pt x="5571241" y="31487"/>
                  </a:lnTo>
                  <a:lnTo>
                    <a:pt x="5539425" y="5394"/>
                  </a:lnTo>
                  <a:lnTo>
                    <a:pt x="5512307" y="0"/>
                  </a:lnTo>
                  <a:lnTo>
                    <a:pt x="5583173" y="0"/>
                  </a:lnTo>
                  <a:lnTo>
                    <a:pt x="5583173" y="70865"/>
                  </a:lnTo>
                  <a:close/>
                </a:path>
                <a:path w="5583555" h="4721860">
                  <a:moveTo>
                    <a:pt x="5583173" y="4721447"/>
                  </a:moveTo>
                  <a:lnTo>
                    <a:pt x="5512307" y="4721447"/>
                  </a:lnTo>
                  <a:lnTo>
                    <a:pt x="5519288" y="4721109"/>
                  </a:lnTo>
                  <a:lnTo>
                    <a:pt x="5526134" y="4720098"/>
                  </a:lnTo>
                  <a:lnTo>
                    <a:pt x="5562417" y="4700690"/>
                  </a:lnTo>
                  <a:lnTo>
                    <a:pt x="5581824" y="4664408"/>
                  </a:lnTo>
                  <a:lnTo>
                    <a:pt x="5583173" y="4650581"/>
                  </a:lnTo>
                  <a:lnTo>
                    <a:pt x="5583173" y="4721447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821299" y="1712689"/>
              <a:ext cx="5208905" cy="4721860"/>
            </a:xfrm>
            <a:custGeom>
              <a:avLst/>
              <a:gdLst/>
              <a:ahLst/>
              <a:cxnLst/>
              <a:rect l="l" t="t" r="r" b="b"/>
              <a:pathLst>
                <a:path w="5208905" h="4721860">
                  <a:moveTo>
                    <a:pt x="5137785" y="4721447"/>
                  </a:moveTo>
                  <a:lnTo>
                    <a:pt x="70866" y="4721447"/>
                  </a:lnTo>
                  <a:lnTo>
                    <a:pt x="63884" y="4721109"/>
                  </a:lnTo>
                  <a:lnTo>
                    <a:pt x="25930" y="4705388"/>
                  </a:lnTo>
                  <a:lnTo>
                    <a:pt x="3033" y="4671121"/>
                  </a:lnTo>
                  <a:lnTo>
                    <a:pt x="0" y="4650581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6" y="43746"/>
                  </a:lnTo>
                  <a:lnTo>
                    <a:pt x="5208651" y="70866"/>
                  </a:lnTo>
                  <a:lnTo>
                    <a:pt x="5208651" y="4650581"/>
                  </a:lnTo>
                  <a:lnTo>
                    <a:pt x="5196718" y="4689959"/>
                  </a:lnTo>
                  <a:lnTo>
                    <a:pt x="5164903" y="4716052"/>
                  </a:lnTo>
                  <a:lnTo>
                    <a:pt x="5137785" y="4721447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821298" y="1712689"/>
              <a:ext cx="5208905" cy="4721860"/>
            </a:xfrm>
            <a:custGeom>
              <a:avLst/>
              <a:gdLst/>
              <a:ahLst/>
              <a:cxnLst/>
              <a:rect l="l" t="t" r="r" b="b"/>
              <a:pathLst>
                <a:path w="5208905" h="4721860">
                  <a:moveTo>
                    <a:pt x="5137785" y="4721447"/>
                  </a:moveTo>
                  <a:lnTo>
                    <a:pt x="70866" y="4721447"/>
                  </a:lnTo>
                  <a:lnTo>
                    <a:pt x="63884" y="4721109"/>
                  </a:lnTo>
                  <a:lnTo>
                    <a:pt x="25930" y="4705388"/>
                  </a:lnTo>
                  <a:lnTo>
                    <a:pt x="3033" y="4671121"/>
                  </a:lnTo>
                  <a:lnTo>
                    <a:pt x="0" y="4650581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654653"/>
                  </a:lnTo>
                  <a:lnTo>
                    <a:pt x="9144" y="4657562"/>
                  </a:lnTo>
                  <a:lnTo>
                    <a:pt x="9254" y="4658684"/>
                  </a:lnTo>
                  <a:lnTo>
                    <a:pt x="29898" y="4697305"/>
                  </a:lnTo>
                  <a:lnTo>
                    <a:pt x="66794" y="4712588"/>
                  </a:lnTo>
                  <a:lnTo>
                    <a:pt x="5172026" y="4712588"/>
                  </a:lnTo>
                  <a:lnTo>
                    <a:pt x="5171223" y="4713069"/>
                  </a:lnTo>
                  <a:lnTo>
                    <a:pt x="5164903" y="4716052"/>
                  </a:lnTo>
                  <a:lnTo>
                    <a:pt x="5158324" y="4718412"/>
                  </a:lnTo>
                  <a:lnTo>
                    <a:pt x="5151612" y="4720098"/>
                  </a:lnTo>
                  <a:lnTo>
                    <a:pt x="5144765" y="4721109"/>
                  </a:lnTo>
                  <a:lnTo>
                    <a:pt x="5137785" y="4721447"/>
                  </a:lnTo>
                  <a:close/>
                </a:path>
                <a:path w="5208905" h="4721860">
                  <a:moveTo>
                    <a:pt x="5172026" y="4712588"/>
                  </a:moveTo>
                  <a:lnTo>
                    <a:pt x="5141856" y="4712588"/>
                  </a:lnTo>
                  <a:lnTo>
                    <a:pt x="5145887" y="4712191"/>
                  </a:lnTo>
                  <a:lnTo>
                    <a:pt x="5153874" y="4710602"/>
                  </a:lnTo>
                  <a:lnTo>
                    <a:pt x="5187078" y="4688415"/>
                  </a:lnTo>
                  <a:lnTo>
                    <a:pt x="5199791" y="4654653"/>
                  </a:lnTo>
                  <a:lnTo>
                    <a:pt x="5199791" y="66794"/>
                  </a:lnTo>
                  <a:lnTo>
                    <a:pt x="5184508" y="29898"/>
                  </a:lnTo>
                  <a:lnTo>
                    <a:pt x="5145887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5"/>
                  </a:lnTo>
                  <a:lnTo>
                    <a:pt x="5208651" y="70866"/>
                  </a:lnTo>
                  <a:lnTo>
                    <a:pt x="5208651" y="4650581"/>
                  </a:lnTo>
                  <a:lnTo>
                    <a:pt x="5196718" y="4689959"/>
                  </a:lnTo>
                  <a:lnTo>
                    <a:pt x="5177281" y="4709426"/>
                  </a:lnTo>
                  <a:lnTo>
                    <a:pt x="5172026" y="4712588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067019"/>
              <a:ext cx="79724" cy="79724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280600"/>
              <a:ext cx="79724" cy="797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494180"/>
              <a:ext cx="79724" cy="7972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85"/>
              <a:t>DE</a:t>
            </a:r>
            <a:r>
              <a:rPr dirty="0" spc="-360"/>
              <a:t> TOEVALLIGE </a:t>
            </a:r>
            <a:r>
              <a:rPr dirty="0" spc="-210"/>
              <a:t>ONTMOETING</a:t>
            </a:r>
          </a:p>
        </p:txBody>
      </p:sp>
      <p:sp>
        <p:nvSpPr>
          <p:cNvPr id="13" name="object 13" descr=""/>
          <p:cNvSpPr/>
          <p:nvPr/>
        </p:nvSpPr>
        <p:spPr>
          <a:xfrm>
            <a:off x="400049" y="1464659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>
            <a:spLocks noGrp="1"/>
          </p:cNvSpPr>
          <p:nvPr>
            <p:ph idx="2" sz="half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 marR="546100">
              <a:lnSpc>
                <a:spcPts val="2720"/>
              </a:lnSpc>
              <a:spcBef>
                <a:spcPts val="100"/>
              </a:spcBef>
            </a:pPr>
            <a:r>
              <a:rPr dirty="0" spc="-60"/>
              <a:t>Herman</a:t>
            </a:r>
            <a:r>
              <a:rPr dirty="0" spc="-80"/>
              <a:t> </a:t>
            </a:r>
            <a:r>
              <a:rPr dirty="0" spc="-25"/>
              <a:t>gaat</a:t>
            </a:r>
            <a:r>
              <a:rPr dirty="0" spc="-75"/>
              <a:t> </a:t>
            </a:r>
            <a:r>
              <a:rPr dirty="0" spc="-50"/>
              <a:t>naar</a:t>
            </a:r>
            <a:r>
              <a:rPr dirty="0" spc="-80"/>
              <a:t> </a:t>
            </a:r>
            <a:r>
              <a:rPr dirty="0" spc="-25"/>
              <a:t>een theatervoorstelling</a:t>
            </a:r>
            <a:r>
              <a:rPr dirty="0" spc="-80"/>
              <a:t> </a:t>
            </a:r>
            <a:r>
              <a:rPr dirty="0" spc="-10"/>
              <a:t>met</a:t>
            </a:r>
            <a:r>
              <a:rPr dirty="0" spc="-75"/>
              <a:t> </a:t>
            </a:r>
            <a:r>
              <a:rPr dirty="0" spc="-10"/>
              <a:t>Noortje Herlaar</a:t>
            </a:r>
          </a:p>
          <a:p>
            <a:pPr marL="12700" marR="172720">
              <a:lnSpc>
                <a:spcPct val="105400"/>
              </a:lnSpc>
              <a:spcBef>
                <a:spcPts val="1280"/>
              </a:spcBef>
            </a:pPr>
            <a:r>
              <a:rPr dirty="0" spc="-10"/>
              <a:t>Krijgt</a:t>
            </a:r>
            <a:r>
              <a:rPr dirty="0" spc="-120"/>
              <a:t> </a:t>
            </a:r>
            <a:r>
              <a:rPr dirty="0" spc="-10"/>
              <a:t>ruzie</a:t>
            </a:r>
            <a:r>
              <a:rPr dirty="0" spc="-90"/>
              <a:t> </a:t>
            </a:r>
            <a:r>
              <a:rPr dirty="0" spc="-10"/>
              <a:t>met</a:t>
            </a:r>
            <a:r>
              <a:rPr dirty="0" spc="-90"/>
              <a:t> </a:t>
            </a:r>
            <a:r>
              <a:rPr dirty="0" spc="-80"/>
              <a:t>Elize</a:t>
            </a:r>
            <a:r>
              <a:rPr dirty="0" spc="-60"/>
              <a:t> </a:t>
            </a:r>
            <a:r>
              <a:rPr dirty="0" spc="-20"/>
              <a:t>over</a:t>
            </a:r>
            <a:r>
              <a:rPr dirty="0" spc="-90"/>
              <a:t> </a:t>
            </a:r>
            <a:r>
              <a:rPr dirty="0" spc="-25"/>
              <a:t>een zitplaats</a:t>
            </a:r>
            <a:r>
              <a:rPr dirty="0" spc="-95"/>
              <a:t> </a:t>
            </a:r>
            <a:r>
              <a:rPr dirty="0"/>
              <a:t>die</a:t>
            </a:r>
            <a:r>
              <a:rPr dirty="0" spc="-95"/>
              <a:t> </a:t>
            </a:r>
            <a:r>
              <a:rPr dirty="0"/>
              <a:t>zij</a:t>
            </a:r>
            <a:r>
              <a:rPr dirty="0" spc="-95"/>
              <a:t> </a:t>
            </a:r>
            <a:r>
              <a:rPr dirty="0"/>
              <a:t>vrijhoudt</a:t>
            </a:r>
            <a:r>
              <a:rPr dirty="0" spc="-95"/>
              <a:t> </a:t>
            </a:r>
            <a:r>
              <a:rPr dirty="0"/>
              <a:t>voor</a:t>
            </a:r>
            <a:r>
              <a:rPr dirty="0" spc="-95"/>
              <a:t> </a:t>
            </a:r>
            <a:r>
              <a:rPr dirty="0" spc="-30"/>
              <a:t>haar </a:t>
            </a:r>
            <a:r>
              <a:rPr dirty="0"/>
              <a:t>vriend</a:t>
            </a:r>
            <a:r>
              <a:rPr dirty="0" spc="-135"/>
              <a:t> </a:t>
            </a:r>
            <a:r>
              <a:rPr dirty="0" spc="-10"/>
              <a:t>Dimitri</a:t>
            </a:r>
          </a:p>
          <a:p>
            <a:pPr marL="12700" marR="5080">
              <a:lnSpc>
                <a:spcPct val="103000"/>
              </a:lnSpc>
              <a:spcBef>
                <a:spcPts val="1460"/>
              </a:spcBef>
            </a:pPr>
            <a:r>
              <a:rPr dirty="0" spc="-25"/>
              <a:t>Dimitri</a:t>
            </a:r>
            <a:r>
              <a:rPr dirty="0" spc="-110"/>
              <a:t> </a:t>
            </a:r>
            <a:r>
              <a:rPr dirty="0" spc="-10"/>
              <a:t>komt</a:t>
            </a:r>
            <a:r>
              <a:rPr dirty="0" spc="-105"/>
              <a:t> </a:t>
            </a:r>
            <a:r>
              <a:rPr dirty="0" spc="-20"/>
              <a:t>later</a:t>
            </a:r>
            <a:r>
              <a:rPr dirty="0" spc="-110"/>
              <a:t> </a:t>
            </a:r>
            <a:r>
              <a:rPr dirty="0" spc="-10"/>
              <a:t>met</a:t>
            </a:r>
            <a:r>
              <a:rPr dirty="0" spc="-105"/>
              <a:t> </a:t>
            </a:r>
            <a:r>
              <a:rPr dirty="0" spc="-20"/>
              <a:t>zijn </a:t>
            </a:r>
            <a:r>
              <a:rPr dirty="0" spc="-40"/>
              <a:t>secretaresse</a:t>
            </a:r>
            <a:r>
              <a:rPr dirty="0" spc="-35"/>
              <a:t> </a:t>
            </a:r>
            <a:r>
              <a:rPr dirty="0"/>
              <a:t>Jo</a:t>
            </a:r>
            <a:r>
              <a:rPr dirty="0" spc="-30"/>
              <a:t> </a:t>
            </a:r>
            <a:r>
              <a:rPr dirty="0" spc="-70"/>
              <a:t>Sloeps</a:t>
            </a:r>
            <a:r>
              <a:rPr dirty="0" sz="2250" spc="-70">
                <a:latin typeface="Britannic Bold"/>
                <a:cs typeface="Britannic Bold"/>
              </a:rPr>
              <a:t>,</a:t>
            </a:r>
            <a:r>
              <a:rPr dirty="0" sz="2250" spc="-130">
                <a:latin typeface="Britannic Bold"/>
                <a:cs typeface="Britannic Bold"/>
              </a:rPr>
              <a:t> </a:t>
            </a:r>
            <a:r>
              <a:rPr dirty="0"/>
              <a:t>wat</a:t>
            </a:r>
            <a:r>
              <a:rPr dirty="0" spc="-30"/>
              <a:t> </a:t>
            </a:r>
            <a:r>
              <a:rPr dirty="0"/>
              <a:t>tot</a:t>
            </a:r>
            <a:r>
              <a:rPr dirty="0" spc="-30"/>
              <a:t> </a:t>
            </a:r>
            <a:r>
              <a:rPr dirty="0" spc="-25"/>
              <a:t>een </a:t>
            </a:r>
            <a:r>
              <a:rPr dirty="0" spc="-10"/>
              <a:t>confrontatie</a:t>
            </a:r>
            <a:r>
              <a:rPr dirty="0" spc="-55"/>
              <a:t> </a:t>
            </a:r>
            <a:r>
              <a:rPr dirty="0" spc="-10"/>
              <a:t>leidt</a:t>
            </a:r>
            <a:endParaRPr sz="2250">
              <a:latin typeface="Britannic Bold"/>
              <a:cs typeface="Britannic Bold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14299" y="2067019"/>
            <a:ext cx="6336030" cy="4486275"/>
            <a:chOff x="114299" y="2067019"/>
            <a:chExt cx="6336030" cy="4486275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2067019"/>
              <a:ext cx="79724" cy="79724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0510" y="2926270"/>
              <a:ext cx="79724" cy="79724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575667" y="1901983"/>
            <a:ext cx="4093210" cy="1570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20065">
              <a:lnSpc>
                <a:spcPts val="2720"/>
              </a:lnSpc>
              <a:spcBef>
                <a:spcPts val="100"/>
              </a:spcBef>
            </a:pP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verbreekt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ter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plekke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haar relatie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Dimitri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8100"/>
              </a:lnSpc>
              <a:spcBef>
                <a:spcPts val="114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nodigt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uit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om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mee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naar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appartement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te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gaan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101470"/>
            <a:ext cx="10629900" cy="5332730"/>
            <a:chOff x="400050" y="1101470"/>
            <a:chExt cx="10629900" cy="5332730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101470"/>
              <a:ext cx="7320915" cy="5332730"/>
            </a:xfrm>
            <a:custGeom>
              <a:avLst/>
              <a:gdLst/>
              <a:ahLst/>
              <a:cxnLst/>
              <a:rect l="l" t="t" r="r" b="b"/>
              <a:pathLst>
                <a:path w="7320915" h="5332730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8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5332730">
                  <a:moveTo>
                    <a:pt x="7320533" y="5332666"/>
                  </a:moveTo>
                  <a:lnTo>
                    <a:pt x="6874001" y="5332666"/>
                  </a:lnTo>
                  <a:lnTo>
                    <a:pt x="6880982" y="5332328"/>
                  </a:lnTo>
                  <a:lnTo>
                    <a:pt x="6887829" y="5331317"/>
                  </a:lnTo>
                  <a:lnTo>
                    <a:pt x="6924111" y="5311910"/>
                  </a:lnTo>
                  <a:lnTo>
                    <a:pt x="6943518" y="5275627"/>
                  </a:lnTo>
                  <a:lnTo>
                    <a:pt x="6944867" y="5261800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5332666"/>
                  </a:lnTo>
                  <a:close/>
                </a:path>
                <a:path w="7320915" h="5332730">
                  <a:moveTo>
                    <a:pt x="70865" y="5332666"/>
                  </a:moveTo>
                  <a:lnTo>
                    <a:pt x="0" y="5332666"/>
                  </a:lnTo>
                  <a:lnTo>
                    <a:pt x="0" y="5261800"/>
                  </a:lnTo>
                  <a:lnTo>
                    <a:pt x="337" y="5268781"/>
                  </a:lnTo>
                  <a:lnTo>
                    <a:pt x="1348" y="5275627"/>
                  </a:lnTo>
                  <a:lnTo>
                    <a:pt x="20756" y="5311910"/>
                  </a:lnTo>
                  <a:lnTo>
                    <a:pt x="57038" y="5331317"/>
                  </a:lnTo>
                  <a:lnTo>
                    <a:pt x="63884" y="5332328"/>
                  </a:lnTo>
                  <a:lnTo>
                    <a:pt x="70865" y="5332666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101470"/>
              <a:ext cx="6944995" cy="5332730"/>
            </a:xfrm>
            <a:custGeom>
              <a:avLst/>
              <a:gdLst/>
              <a:ahLst/>
              <a:cxnLst/>
              <a:rect l="l" t="t" r="r" b="b"/>
              <a:pathLst>
                <a:path w="6944995" h="5332730">
                  <a:moveTo>
                    <a:pt x="6874002" y="5332666"/>
                  </a:moveTo>
                  <a:lnTo>
                    <a:pt x="70866" y="5332666"/>
                  </a:lnTo>
                  <a:lnTo>
                    <a:pt x="63884" y="5332329"/>
                  </a:lnTo>
                  <a:lnTo>
                    <a:pt x="25930" y="5316607"/>
                  </a:lnTo>
                  <a:lnTo>
                    <a:pt x="3034" y="5282340"/>
                  </a:lnTo>
                  <a:lnTo>
                    <a:pt x="0" y="5261800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5261800"/>
                  </a:lnTo>
                  <a:lnTo>
                    <a:pt x="6932935" y="5301178"/>
                  </a:lnTo>
                  <a:lnTo>
                    <a:pt x="6901120" y="5327271"/>
                  </a:lnTo>
                  <a:lnTo>
                    <a:pt x="6874002" y="5332666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101470"/>
              <a:ext cx="6944995" cy="5332730"/>
            </a:xfrm>
            <a:custGeom>
              <a:avLst/>
              <a:gdLst/>
              <a:ahLst/>
              <a:cxnLst/>
              <a:rect l="l" t="t" r="r" b="b"/>
              <a:pathLst>
                <a:path w="6944995" h="5332730">
                  <a:moveTo>
                    <a:pt x="6874002" y="5332666"/>
                  </a:moveTo>
                  <a:lnTo>
                    <a:pt x="70866" y="5332666"/>
                  </a:lnTo>
                  <a:lnTo>
                    <a:pt x="63884" y="5332329"/>
                  </a:lnTo>
                  <a:lnTo>
                    <a:pt x="25930" y="5316607"/>
                  </a:lnTo>
                  <a:lnTo>
                    <a:pt x="3034" y="5282340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4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5265872"/>
                  </a:lnTo>
                  <a:lnTo>
                    <a:pt x="24140" y="5302766"/>
                  </a:lnTo>
                  <a:lnTo>
                    <a:pt x="62762" y="5323410"/>
                  </a:lnTo>
                  <a:lnTo>
                    <a:pt x="66794" y="5323807"/>
                  </a:lnTo>
                  <a:lnTo>
                    <a:pt x="6908244" y="5323807"/>
                  </a:lnTo>
                  <a:lnTo>
                    <a:pt x="6907441" y="5324288"/>
                  </a:lnTo>
                  <a:lnTo>
                    <a:pt x="6901120" y="5327271"/>
                  </a:lnTo>
                  <a:lnTo>
                    <a:pt x="6894542" y="5329631"/>
                  </a:lnTo>
                  <a:lnTo>
                    <a:pt x="6887829" y="5331317"/>
                  </a:lnTo>
                  <a:lnTo>
                    <a:pt x="6880982" y="5332329"/>
                  </a:lnTo>
                  <a:lnTo>
                    <a:pt x="6874002" y="5332666"/>
                  </a:lnTo>
                  <a:close/>
                </a:path>
                <a:path w="6944995" h="5332730">
                  <a:moveTo>
                    <a:pt x="6908244" y="5323807"/>
                  </a:moveTo>
                  <a:lnTo>
                    <a:pt x="6878072" y="5323807"/>
                  </a:lnTo>
                  <a:lnTo>
                    <a:pt x="6882105" y="5323410"/>
                  </a:lnTo>
                  <a:lnTo>
                    <a:pt x="6890091" y="5321821"/>
                  </a:lnTo>
                  <a:lnTo>
                    <a:pt x="6923296" y="5299634"/>
                  </a:lnTo>
                  <a:lnTo>
                    <a:pt x="6936009" y="5265872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4" y="8858"/>
                  </a:lnTo>
                  <a:lnTo>
                    <a:pt x="6936490" y="37426"/>
                  </a:lnTo>
                  <a:lnTo>
                    <a:pt x="6944868" y="70866"/>
                  </a:lnTo>
                  <a:lnTo>
                    <a:pt x="6944868" y="5261800"/>
                  </a:lnTo>
                  <a:lnTo>
                    <a:pt x="6932935" y="5301178"/>
                  </a:lnTo>
                  <a:lnTo>
                    <a:pt x="6913498" y="5320645"/>
                  </a:lnTo>
                  <a:lnTo>
                    <a:pt x="6908244" y="5323807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101470"/>
              <a:ext cx="3846195" cy="5332730"/>
            </a:xfrm>
            <a:custGeom>
              <a:avLst/>
              <a:gdLst/>
              <a:ahLst/>
              <a:cxnLst/>
              <a:rect l="l" t="t" r="r" b="b"/>
              <a:pathLst>
                <a:path w="3846195" h="5332730">
                  <a:moveTo>
                    <a:pt x="444245" y="5332666"/>
                  </a:moveTo>
                  <a:lnTo>
                    <a:pt x="0" y="5332666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8"/>
                  </a:lnTo>
                  <a:lnTo>
                    <a:pt x="373379" y="70865"/>
                  </a:lnTo>
                  <a:lnTo>
                    <a:pt x="373379" y="5261800"/>
                  </a:lnTo>
                  <a:lnTo>
                    <a:pt x="385311" y="5301178"/>
                  </a:lnTo>
                  <a:lnTo>
                    <a:pt x="417126" y="5327271"/>
                  </a:lnTo>
                  <a:lnTo>
                    <a:pt x="437264" y="5332328"/>
                  </a:lnTo>
                  <a:lnTo>
                    <a:pt x="444245" y="5332666"/>
                  </a:lnTo>
                  <a:close/>
                </a:path>
                <a:path w="3846195" h="5332730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5332730">
                  <a:moveTo>
                    <a:pt x="3845813" y="5332666"/>
                  </a:moveTo>
                  <a:lnTo>
                    <a:pt x="3774947" y="5332666"/>
                  </a:lnTo>
                  <a:lnTo>
                    <a:pt x="3781928" y="5332328"/>
                  </a:lnTo>
                  <a:lnTo>
                    <a:pt x="3788774" y="5331317"/>
                  </a:lnTo>
                  <a:lnTo>
                    <a:pt x="3825057" y="5311910"/>
                  </a:lnTo>
                  <a:lnTo>
                    <a:pt x="3844464" y="5275627"/>
                  </a:lnTo>
                  <a:lnTo>
                    <a:pt x="3845813" y="5261800"/>
                  </a:lnTo>
                  <a:lnTo>
                    <a:pt x="3845813" y="5332666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101470"/>
              <a:ext cx="3472815" cy="5332730"/>
            </a:xfrm>
            <a:custGeom>
              <a:avLst/>
              <a:gdLst/>
              <a:ahLst/>
              <a:cxnLst/>
              <a:rect l="l" t="t" r="r" b="b"/>
              <a:pathLst>
                <a:path w="3472815" h="5332730">
                  <a:moveTo>
                    <a:pt x="3401568" y="5332666"/>
                  </a:moveTo>
                  <a:lnTo>
                    <a:pt x="70866" y="5332666"/>
                  </a:lnTo>
                  <a:lnTo>
                    <a:pt x="63884" y="5332329"/>
                  </a:lnTo>
                  <a:lnTo>
                    <a:pt x="25931" y="5316607"/>
                  </a:lnTo>
                  <a:lnTo>
                    <a:pt x="3033" y="5282340"/>
                  </a:lnTo>
                  <a:lnTo>
                    <a:pt x="0" y="5261800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5261800"/>
                  </a:lnTo>
                  <a:lnTo>
                    <a:pt x="3460501" y="5301178"/>
                  </a:lnTo>
                  <a:lnTo>
                    <a:pt x="3428686" y="5327271"/>
                  </a:lnTo>
                  <a:lnTo>
                    <a:pt x="3401568" y="5332666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101470"/>
              <a:ext cx="3472815" cy="5332730"/>
            </a:xfrm>
            <a:custGeom>
              <a:avLst/>
              <a:gdLst/>
              <a:ahLst/>
              <a:cxnLst/>
              <a:rect l="l" t="t" r="r" b="b"/>
              <a:pathLst>
                <a:path w="3472815" h="5332730">
                  <a:moveTo>
                    <a:pt x="3401568" y="5332666"/>
                  </a:moveTo>
                  <a:lnTo>
                    <a:pt x="70866" y="5332666"/>
                  </a:lnTo>
                  <a:lnTo>
                    <a:pt x="63884" y="5332329"/>
                  </a:lnTo>
                  <a:lnTo>
                    <a:pt x="25931" y="5316607"/>
                  </a:lnTo>
                  <a:lnTo>
                    <a:pt x="3033" y="5282340"/>
                  </a:lnTo>
                  <a:lnTo>
                    <a:pt x="0" y="5261800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5265872"/>
                  </a:lnTo>
                  <a:lnTo>
                    <a:pt x="24140" y="5302766"/>
                  </a:lnTo>
                  <a:lnTo>
                    <a:pt x="62761" y="5323410"/>
                  </a:lnTo>
                  <a:lnTo>
                    <a:pt x="66794" y="5323807"/>
                  </a:lnTo>
                  <a:lnTo>
                    <a:pt x="3435809" y="5323807"/>
                  </a:lnTo>
                  <a:lnTo>
                    <a:pt x="3435006" y="5324288"/>
                  </a:lnTo>
                  <a:lnTo>
                    <a:pt x="3428686" y="5327271"/>
                  </a:lnTo>
                  <a:lnTo>
                    <a:pt x="3422107" y="5329631"/>
                  </a:lnTo>
                  <a:lnTo>
                    <a:pt x="3415394" y="5331317"/>
                  </a:lnTo>
                  <a:lnTo>
                    <a:pt x="3408548" y="5332329"/>
                  </a:lnTo>
                  <a:lnTo>
                    <a:pt x="3401568" y="5332666"/>
                  </a:lnTo>
                  <a:close/>
                </a:path>
                <a:path w="3472815" h="5332730">
                  <a:moveTo>
                    <a:pt x="3435809" y="5323807"/>
                  </a:moveTo>
                  <a:lnTo>
                    <a:pt x="3405639" y="5323807"/>
                  </a:lnTo>
                  <a:lnTo>
                    <a:pt x="3409670" y="5323410"/>
                  </a:lnTo>
                  <a:lnTo>
                    <a:pt x="3417657" y="5321821"/>
                  </a:lnTo>
                  <a:lnTo>
                    <a:pt x="3450861" y="5299634"/>
                  </a:lnTo>
                  <a:lnTo>
                    <a:pt x="3463574" y="5265872"/>
                  </a:lnTo>
                  <a:lnTo>
                    <a:pt x="3463574" y="66794"/>
                  </a:lnTo>
                  <a:lnTo>
                    <a:pt x="3448291" y="29898"/>
                  </a:lnTo>
                  <a:lnTo>
                    <a:pt x="3409670" y="9255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6"/>
                  </a:lnTo>
                  <a:lnTo>
                    <a:pt x="3472434" y="70866"/>
                  </a:lnTo>
                  <a:lnTo>
                    <a:pt x="3472434" y="5261800"/>
                  </a:lnTo>
                  <a:lnTo>
                    <a:pt x="3460501" y="5301178"/>
                  </a:lnTo>
                  <a:lnTo>
                    <a:pt x="3441064" y="5320645"/>
                  </a:lnTo>
                  <a:lnTo>
                    <a:pt x="3435809" y="5323807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/>
          <p:nvPr/>
        </p:nvSpPr>
        <p:spPr>
          <a:xfrm>
            <a:off x="7784127" y="1459424"/>
            <a:ext cx="3019425" cy="4559935"/>
          </a:xfrm>
          <a:prstGeom prst="rect">
            <a:avLst/>
          </a:prstGeom>
        </p:spPr>
        <p:txBody>
          <a:bodyPr wrap="square" lIns="0" tIns="35560" rIns="0" bIns="0" rtlCol="0" vert="horz">
            <a:spAutoFit/>
          </a:bodyPr>
          <a:lstStyle/>
          <a:p>
            <a:pPr algn="ctr" marL="12700" marR="5080" indent="-635">
              <a:lnSpc>
                <a:spcPct val="93000"/>
              </a:lnSpc>
              <a:spcBef>
                <a:spcPts val="280"/>
              </a:spcBef>
            </a:pPr>
            <a:r>
              <a:rPr dirty="0" sz="2250" spc="-130" i="1">
                <a:solidFill>
                  <a:srgbClr val="6B747D"/>
                </a:solidFill>
                <a:latin typeface="Arial"/>
                <a:cs typeface="Arial"/>
              </a:rPr>
              <a:t>Elize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is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zelfstandig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en 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carrièregericht</a:t>
            </a:r>
            <a:r>
              <a:rPr dirty="0" sz="2300" spc="-55" i="1">
                <a:solidFill>
                  <a:srgbClr val="6B747D"/>
                </a:solidFill>
                <a:latin typeface="Rockwell"/>
                <a:cs typeface="Rockwell"/>
              </a:rPr>
              <a:t>,</a:t>
            </a:r>
            <a:r>
              <a:rPr dirty="0" sz="2300" spc="-35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maar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verlangt</a:t>
            </a:r>
            <a:r>
              <a:rPr dirty="0" sz="2250" spc="-8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naar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emotionele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verbinding</a:t>
            </a:r>
            <a:r>
              <a:rPr dirty="0" sz="2300" spc="-65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r>
              <a:rPr dirty="0" sz="2300" spc="-30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140" i="1">
                <a:solidFill>
                  <a:srgbClr val="6B747D"/>
                </a:solidFill>
                <a:latin typeface="Arial"/>
                <a:cs typeface="Arial"/>
              </a:rPr>
              <a:t>Haar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jeugd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heeft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haar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90" i="1">
                <a:solidFill>
                  <a:srgbClr val="6B747D"/>
                </a:solidFill>
                <a:latin typeface="Arial"/>
                <a:cs typeface="Arial"/>
              </a:rPr>
              <a:t>geleerd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zich</a:t>
            </a:r>
            <a:r>
              <a:rPr dirty="0" sz="2250" spc="-6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te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wapenen</a:t>
            </a:r>
            <a:r>
              <a:rPr dirty="0" sz="2250" spc="-3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0" i="1">
                <a:solidFill>
                  <a:srgbClr val="6B747D"/>
                </a:solidFill>
                <a:latin typeface="Arial"/>
                <a:cs typeface="Arial"/>
              </a:rPr>
              <a:t>tegen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teleurstelling</a:t>
            </a:r>
            <a:r>
              <a:rPr dirty="0" sz="2300" spc="-65" i="1">
                <a:solidFill>
                  <a:srgbClr val="6B747D"/>
                </a:solidFill>
                <a:latin typeface="Rockwell"/>
                <a:cs typeface="Rockwell"/>
              </a:rPr>
              <a:t>,</a:t>
            </a:r>
            <a:r>
              <a:rPr dirty="0" sz="2300" spc="-45" i="1">
                <a:solidFill>
                  <a:srgbClr val="6B747D"/>
                </a:solidFill>
                <a:latin typeface="Rockwell"/>
                <a:cs typeface="Rockwel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waardoor </a:t>
            </a:r>
            <a:r>
              <a:rPr dirty="0" sz="2250" spc="-110" i="1">
                <a:solidFill>
                  <a:srgbClr val="6B747D"/>
                </a:solidFill>
                <a:latin typeface="Arial"/>
                <a:cs typeface="Arial"/>
              </a:rPr>
              <a:t>ze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20" i="1">
                <a:solidFill>
                  <a:srgbClr val="6B747D"/>
                </a:solidFill>
                <a:latin typeface="Arial"/>
                <a:cs typeface="Arial"/>
              </a:rPr>
              <a:t>soms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moeite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heeft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om </a:t>
            </a:r>
            <a:r>
              <a:rPr dirty="0" sz="2250" spc="-50" i="1">
                <a:solidFill>
                  <a:srgbClr val="6B747D"/>
                </a:solidFill>
                <a:latin typeface="Arial"/>
                <a:cs typeface="Arial"/>
              </a:rPr>
              <a:t>zich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echt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0" i="1">
                <a:solidFill>
                  <a:srgbClr val="6B747D"/>
                </a:solidFill>
                <a:latin typeface="Arial"/>
                <a:cs typeface="Arial"/>
              </a:rPr>
              <a:t>open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55" i="1">
                <a:solidFill>
                  <a:srgbClr val="6B747D"/>
                </a:solidFill>
                <a:latin typeface="Arial"/>
                <a:cs typeface="Arial"/>
              </a:rPr>
              <a:t>te</a:t>
            </a:r>
            <a:r>
              <a:rPr dirty="0" sz="2250" spc="-8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stellen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  <a:p>
            <a:pPr algn="ctr" marL="360045" marR="353060" indent="-635">
              <a:lnSpc>
                <a:spcPct val="93200"/>
              </a:lnSpc>
              <a:spcBef>
                <a:spcPts val="55"/>
              </a:spcBef>
            </a:pPr>
            <a:r>
              <a:rPr dirty="0" sz="2250" spc="-185" i="1">
                <a:solidFill>
                  <a:srgbClr val="6B747D"/>
                </a:solidFill>
                <a:latin typeface="Arial"/>
                <a:cs typeface="Arial"/>
              </a:rPr>
              <a:t>De</a:t>
            </a:r>
            <a:r>
              <a:rPr dirty="0" sz="2250" spc="-65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recente </a:t>
            </a:r>
            <a:r>
              <a:rPr dirty="0" sz="2250" spc="-70" i="1">
                <a:solidFill>
                  <a:srgbClr val="6B747D"/>
                </a:solidFill>
                <a:latin typeface="Arial"/>
                <a:cs typeface="Arial"/>
              </a:rPr>
              <a:t>ontwikkelingen </a:t>
            </a:r>
            <a:r>
              <a:rPr dirty="0" sz="2250" spc="-25" i="1">
                <a:solidFill>
                  <a:srgbClr val="6B747D"/>
                </a:solidFill>
                <a:latin typeface="Arial"/>
                <a:cs typeface="Arial"/>
              </a:rPr>
              <a:t>met </a:t>
            </a:r>
            <a:r>
              <a:rPr dirty="0" sz="2250" spc="-75" i="1">
                <a:solidFill>
                  <a:srgbClr val="6B747D"/>
                </a:solidFill>
                <a:latin typeface="Arial"/>
                <a:cs typeface="Arial"/>
              </a:rPr>
              <a:t>Dimitri</a:t>
            </a:r>
            <a:r>
              <a:rPr dirty="0" sz="2250" spc="-4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105" i="1">
                <a:solidFill>
                  <a:srgbClr val="6B747D"/>
                </a:solidFill>
                <a:latin typeface="Arial"/>
                <a:cs typeface="Arial"/>
              </a:rPr>
              <a:t>hebben</a:t>
            </a:r>
            <a:r>
              <a:rPr dirty="0" sz="2250" spc="-30" i="1">
                <a:solidFill>
                  <a:srgbClr val="6B747D"/>
                </a:solidFill>
                <a:latin typeface="Arial"/>
                <a:cs typeface="Arial"/>
              </a:rPr>
              <a:t> </a:t>
            </a:r>
            <a:r>
              <a:rPr dirty="0" sz="2250" spc="-95" i="1">
                <a:solidFill>
                  <a:srgbClr val="6B747D"/>
                </a:solidFill>
                <a:latin typeface="Arial"/>
                <a:cs typeface="Arial"/>
              </a:rPr>
              <a:t>haar </a:t>
            </a:r>
            <a:r>
              <a:rPr dirty="0" sz="2250" spc="-10" i="1">
                <a:solidFill>
                  <a:srgbClr val="6B747D"/>
                </a:solidFill>
                <a:latin typeface="Arial"/>
                <a:cs typeface="Arial"/>
              </a:rPr>
              <a:t>zelfvertrouwen geschaad</a:t>
            </a:r>
            <a:r>
              <a:rPr dirty="0" sz="2300" spc="-10" i="1">
                <a:solidFill>
                  <a:srgbClr val="6B747D"/>
                </a:solidFill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35"/>
              <a:t>ELIZE</a:t>
            </a:r>
            <a:r>
              <a:rPr dirty="0" spc="-365"/>
              <a:t> </a:t>
            </a:r>
            <a:r>
              <a:rPr dirty="0" spc="-300"/>
              <a:t>MEIJERINGH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853439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1455800"/>
            <a:ext cx="915035" cy="5097780"/>
            <a:chOff x="114299" y="1455800"/>
            <a:chExt cx="915035" cy="5097780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1455800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315050"/>
              <a:ext cx="79724" cy="79724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2837687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360324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228432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290764"/>
            <a:ext cx="5796915" cy="3475354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102485">
              <a:lnSpc>
                <a:spcPts val="2720"/>
              </a:lnSpc>
              <a:spcBef>
                <a:spcPts val="100"/>
              </a:spcBef>
            </a:pPr>
            <a:r>
              <a:rPr dirty="0" sz="2150" spc="55">
                <a:solidFill>
                  <a:srgbClr val="212121"/>
                </a:solidFill>
                <a:latin typeface="Microsoft Sans Serif"/>
                <a:cs typeface="Microsoft Sans Serif"/>
              </a:rPr>
              <a:t>33-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jarige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vrouw,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hoofd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vier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afdelingssecretariaten</a:t>
            </a:r>
            <a:endParaRPr sz="2150">
              <a:latin typeface="Microsoft Sans Serif"/>
              <a:cs typeface="Microsoft Sans Serif"/>
            </a:endParaRPr>
          </a:p>
          <a:p>
            <a:pPr marL="12700" marR="323850">
              <a:lnSpc>
                <a:spcPts val="4120"/>
              </a:lnSpc>
              <a:spcBef>
                <a:spcPts val="204"/>
              </a:spcBef>
            </a:pP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Ook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zij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had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emotioneel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afstandelijke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jeugd 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moeder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is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overleden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aan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borstkanker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994"/>
              </a:spcBef>
            </a:pP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vader</a:t>
            </a:r>
            <a:r>
              <a:rPr dirty="0" sz="2150" spc="-1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(Johan)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woont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buurt,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hebben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formele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relatie</a:t>
            </a:r>
            <a:endParaRPr sz="2150">
              <a:latin typeface="Microsoft Sans Serif"/>
              <a:cs typeface="Microsoft Sans Serif"/>
            </a:endParaRPr>
          </a:p>
          <a:p>
            <a:pPr marL="12700" marR="1097915">
              <a:lnSpc>
                <a:spcPct val="105400"/>
              </a:lnSpc>
              <a:spcBef>
                <a:spcPts val="1395"/>
              </a:spcBef>
            </a:pP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Net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uit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relatie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Dimitri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die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steeds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afstandelijker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werd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2226468"/>
            <a:ext cx="10629900" cy="4208145"/>
            <a:chOff x="400050" y="2226468"/>
            <a:chExt cx="10629900" cy="4208145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8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137784" y="4207668"/>
                  </a:lnTo>
                  <a:lnTo>
                    <a:pt x="5144765" y="4207331"/>
                  </a:lnTo>
                  <a:lnTo>
                    <a:pt x="5151612" y="4206319"/>
                  </a:lnTo>
                  <a:lnTo>
                    <a:pt x="5187894" y="4186912"/>
                  </a:lnTo>
                  <a:lnTo>
                    <a:pt x="5207301" y="4150630"/>
                  </a:lnTo>
                  <a:lnTo>
                    <a:pt x="5208650" y="4136802"/>
                  </a:lnTo>
                  <a:lnTo>
                    <a:pt x="5208650" y="70865"/>
                  </a:lnTo>
                  <a:lnTo>
                    <a:pt x="5196718" y="31487"/>
                  </a:lnTo>
                  <a:lnTo>
                    <a:pt x="5164903" y="5394"/>
                  </a:lnTo>
                  <a:lnTo>
                    <a:pt x="5137784" y="0"/>
                  </a:lnTo>
                  <a:lnTo>
                    <a:pt x="5583173" y="0"/>
                  </a:lnTo>
                  <a:lnTo>
                    <a:pt x="5583173" y="4207668"/>
                  </a:lnTo>
                  <a:close/>
                </a:path>
                <a:path w="5583555" h="4208145">
                  <a:moveTo>
                    <a:pt x="70865" y="4207668"/>
                  </a:moveTo>
                  <a:lnTo>
                    <a:pt x="0" y="4207668"/>
                  </a:lnTo>
                  <a:lnTo>
                    <a:pt x="0" y="4136802"/>
                  </a:lnTo>
                  <a:lnTo>
                    <a:pt x="337" y="4143783"/>
                  </a:lnTo>
                  <a:lnTo>
                    <a:pt x="1348" y="4150630"/>
                  </a:lnTo>
                  <a:lnTo>
                    <a:pt x="20756" y="4186912"/>
                  </a:lnTo>
                  <a:lnTo>
                    <a:pt x="57038" y="4206319"/>
                  </a:lnTo>
                  <a:lnTo>
                    <a:pt x="63884" y="4207331"/>
                  </a:lnTo>
                  <a:lnTo>
                    <a:pt x="70865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5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2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140874"/>
                  </a:lnTo>
                  <a:lnTo>
                    <a:pt x="24140" y="4177768"/>
                  </a:lnTo>
                  <a:lnTo>
                    <a:pt x="62762" y="4198412"/>
                  </a:lnTo>
                  <a:lnTo>
                    <a:pt x="66794" y="4198810"/>
                  </a:lnTo>
                  <a:lnTo>
                    <a:pt x="5172027" y="4198810"/>
                  </a:lnTo>
                  <a:lnTo>
                    <a:pt x="5171224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7" y="4198810"/>
                  </a:moveTo>
                  <a:lnTo>
                    <a:pt x="5141856" y="4198810"/>
                  </a:lnTo>
                  <a:lnTo>
                    <a:pt x="5145888" y="4198412"/>
                  </a:lnTo>
                  <a:lnTo>
                    <a:pt x="5153874" y="4196824"/>
                  </a:lnTo>
                  <a:lnTo>
                    <a:pt x="5187080" y="4174636"/>
                  </a:lnTo>
                  <a:lnTo>
                    <a:pt x="5199792" y="4140874"/>
                  </a:lnTo>
                  <a:lnTo>
                    <a:pt x="5199792" y="66794"/>
                  </a:lnTo>
                  <a:lnTo>
                    <a:pt x="5199506" y="63884"/>
                  </a:lnTo>
                  <a:lnTo>
                    <a:pt x="5199395" y="62761"/>
                  </a:lnTo>
                  <a:lnTo>
                    <a:pt x="5178751" y="24140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7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6775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445388" y="4207668"/>
                  </a:moveTo>
                  <a:lnTo>
                    <a:pt x="0" y="4207668"/>
                  </a:lnTo>
                  <a:lnTo>
                    <a:pt x="0" y="0"/>
                  </a:lnTo>
                  <a:lnTo>
                    <a:pt x="445388" y="0"/>
                  </a:lnTo>
                  <a:lnTo>
                    <a:pt x="438407" y="337"/>
                  </a:lnTo>
                  <a:lnTo>
                    <a:pt x="431560" y="1348"/>
                  </a:lnTo>
                  <a:lnTo>
                    <a:pt x="395278" y="20756"/>
                  </a:lnTo>
                  <a:lnTo>
                    <a:pt x="375871" y="57038"/>
                  </a:lnTo>
                  <a:lnTo>
                    <a:pt x="374522" y="70865"/>
                  </a:lnTo>
                  <a:lnTo>
                    <a:pt x="374522" y="4136802"/>
                  </a:lnTo>
                  <a:lnTo>
                    <a:pt x="386454" y="4176180"/>
                  </a:lnTo>
                  <a:lnTo>
                    <a:pt x="418268" y="4202273"/>
                  </a:lnTo>
                  <a:lnTo>
                    <a:pt x="438407" y="4207331"/>
                  </a:lnTo>
                  <a:lnTo>
                    <a:pt x="445388" y="4207668"/>
                  </a:lnTo>
                  <a:close/>
                </a:path>
                <a:path w="5583555" h="4208145">
                  <a:moveTo>
                    <a:pt x="5583173" y="70865"/>
                  </a:moveTo>
                  <a:lnTo>
                    <a:pt x="5571241" y="31487"/>
                  </a:lnTo>
                  <a:lnTo>
                    <a:pt x="5539425" y="5394"/>
                  </a:lnTo>
                  <a:lnTo>
                    <a:pt x="5512307" y="0"/>
                  </a:lnTo>
                  <a:lnTo>
                    <a:pt x="5583173" y="0"/>
                  </a:lnTo>
                  <a:lnTo>
                    <a:pt x="5583173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512307" y="4207668"/>
                  </a:lnTo>
                  <a:lnTo>
                    <a:pt x="5519288" y="4207331"/>
                  </a:lnTo>
                  <a:lnTo>
                    <a:pt x="5526134" y="4206319"/>
                  </a:lnTo>
                  <a:lnTo>
                    <a:pt x="5562417" y="4186912"/>
                  </a:lnTo>
                  <a:lnTo>
                    <a:pt x="5581824" y="4150630"/>
                  </a:lnTo>
                  <a:lnTo>
                    <a:pt x="5583173" y="4136802"/>
                  </a:lnTo>
                  <a:lnTo>
                    <a:pt x="5583173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821299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6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821298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2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140874"/>
                  </a:lnTo>
                  <a:lnTo>
                    <a:pt x="9144" y="4143783"/>
                  </a:lnTo>
                  <a:lnTo>
                    <a:pt x="9254" y="4144906"/>
                  </a:lnTo>
                  <a:lnTo>
                    <a:pt x="29898" y="4183527"/>
                  </a:lnTo>
                  <a:lnTo>
                    <a:pt x="66794" y="4198810"/>
                  </a:lnTo>
                  <a:lnTo>
                    <a:pt x="5172026" y="4198810"/>
                  </a:lnTo>
                  <a:lnTo>
                    <a:pt x="5171223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6" y="4198810"/>
                  </a:moveTo>
                  <a:lnTo>
                    <a:pt x="5141856" y="4198810"/>
                  </a:lnTo>
                  <a:lnTo>
                    <a:pt x="5145887" y="4198412"/>
                  </a:lnTo>
                  <a:lnTo>
                    <a:pt x="5153874" y="4196824"/>
                  </a:lnTo>
                  <a:lnTo>
                    <a:pt x="5187078" y="4174636"/>
                  </a:lnTo>
                  <a:lnTo>
                    <a:pt x="5199791" y="4140874"/>
                  </a:lnTo>
                  <a:lnTo>
                    <a:pt x="5199791" y="66794"/>
                  </a:lnTo>
                  <a:lnTo>
                    <a:pt x="5184508" y="29898"/>
                  </a:lnTo>
                  <a:lnTo>
                    <a:pt x="5145887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6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580798"/>
              <a:ext cx="79724" cy="7972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3448907"/>
              <a:ext cx="79724" cy="797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317015"/>
              <a:ext cx="79724" cy="7972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80"/>
              <a:t>EEN</a:t>
            </a:r>
            <a:r>
              <a:rPr dirty="0" spc="-375"/>
              <a:t> </a:t>
            </a:r>
            <a:r>
              <a:rPr dirty="0" spc="-310"/>
              <a:t>ONVERWACHTE</a:t>
            </a:r>
            <a:r>
              <a:rPr dirty="0" spc="-370"/>
              <a:t> </a:t>
            </a:r>
            <a:r>
              <a:rPr dirty="0" spc="-320"/>
              <a:t>KLIK</a:t>
            </a:r>
          </a:p>
        </p:txBody>
      </p:sp>
      <p:sp>
        <p:nvSpPr>
          <p:cNvPr id="13" name="object 13" descr=""/>
          <p:cNvSpPr/>
          <p:nvPr/>
        </p:nvSpPr>
        <p:spPr>
          <a:xfrm>
            <a:off x="400049" y="1978437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60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154419" y="2415761"/>
            <a:ext cx="4025265" cy="2439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ts val="2720"/>
              </a:lnSpc>
              <a:spcBef>
                <a:spcPts val="10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voelen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direct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een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sterke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verbinding</a:t>
            </a:r>
            <a:endParaRPr sz="2150">
              <a:latin typeface="Microsoft Sans Serif"/>
              <a:cs typeface="Microsoft Sans Serif"/>
            </a:endParaRPr>
          </a:p>
          <a:p>
            <a:pPr marL="12700" marR="201930">
              <a:lnSpc>
                <a:spcPct val="105400"/>
              </a:lnSpc>
              <a:spcBef>
                <a:spcPts val="128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delen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hun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levensverhalen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en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herkennen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elkaars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eenzaamheid</a:t>
            </a:r>
            <a:endParaRPr sz="2150">
              <a:latin typeface="Microsoft Sans Serif"/>
              <a:cs typeface="Microsoft Sans Serif"/>
            </a:endParaRPr>
          </a:p>
          <a:p>
            <a:pPr marL="12700" marR="17780">
              <a:lnSpc>
                <a:spcPct val="105400"/>
              </a:lnSpc>
              <a:spcBef>
                <a:spcPts val="1395"/>
              </a:spcBef>
            </a:pP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voelt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zich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veilig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geborgen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bij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endParaRPr sz="2150">
              <a:latin typeface="Microsoft Sans Serif"/>
              <a:cs typeface="Microsoft Sans Serif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14299" y="2580798"/>
            <a:ext cx="6336030" cy="3972560"/>
            <a:chOff x="114299" y="2580798"/>
            <a:chExt cx="6336030" cy="3972560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2580798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0510" y="3448906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575667" y="2415761"/>
            <a:ext cx="4140200" cy="12255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ts val="2720"/>
              </a:lnSpc>
              <a:spcBef>
                <a:spcPts val="10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is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verrast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door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snelheid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waarmee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alles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gebeurt</a:t>
            </a: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42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brengen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nacht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samen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door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420367"/>
            <a:ext cx="10629900" cy="5013960"/>
            <a:chOff x="400050" y="1420367"/>
            <a:chExt cx="10629900" cy="5013960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420367"/>
              <a:ext cx="7320915" cy="5013960"/>
            </a:xfrm>
            <a:custGeom>
              <a:avLst/>
              <a:gdLst/>
              <a:ahLst/>
              <a:cxnLst/>
              <a:rect l="l" t="t" r="r" b="b"/>
              <a:pathLst>
                <a:path w="7320915" h="5013960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5013960">
                  <a:moveTo>
                    <a:pt x="7320533" y="5013769"/>
                  </a:moveTo>
                  <a:lnTo>
                    <a:pt x="6874001" y="5013769"/>
                  </a:lnTo>
                  <a:lnTo>
                    <a:pt x="6880982" y="5013431"/>
                  </a:lnTo>
                  <a:lnTo>
                    <a:pt x="6887829" y="5012420"/>
                  </a:lnTo>
                  <a:lnTo>
                    <a:pt x="6924111" y="4993013"/>
                  </a:lnTo>
                  <a:lnTo>
                    <a:pt x="6943518" y="4956730"/>
                  </a:lnTo>
                  <a:lnTo>
                    <a:pt x="6944867" y="4942903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5013769"/>
                  </a:lnTo>
                  <a:close/>
                </a:path>
                <a:path w="7320915" h="5013960">
                  <a:moveTo>
                    <a:pt x="70865" y="5013769"/>
                  </a:moveTo>
                  <a:lnTo>
                    <a:pt x="0" y="5013769"/>
                  </a:lnTo>
                  <a:lnTo>
                    <a:pt x="0" y="4942903"/>
                  </a:lnTo>
                  <a:lnTo>
                    <a:pt x="337" y="4949884"/>
                  </a:lnTo>
                  <a:lnTo>
                    <a:pt x="1348" y="4956730"/>
                  </a:lnTo>
                  <a:lnTo>
                    <a:pt x="20756" y="4993013"/>
                  </a:lnTo>
                  <a:lnTo>
                    <a:pt x="57038" y="5012420"/>
                  </a:lnTo>
                  <a:lnTo>
                    <a:pt x="63884" y="5013431"/>
                  </a:lnTo>
                  <a:lnTo>
                    <a:pt x="70865" y="5013769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420367"/>
              <a:ext cx="6944995" cy="5013960"/>
            </a:xfrm>
            <a:custGeom>
              <a:avLst/>
              <a:gdLst/>
              <a:ahLst/>
              <a:cxnLst/>
              <a:rect l="l" t="t" r="r" b="b"/>
              <a:pathLst>
                <a:path w="6944995" h="5013960">
                  <a:moveTo>
                    <a:pt x="6874002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0" y="4997710"/>
                  </a:lnTo>
                  <a:lnTo>
                    <a:pt x="3034" y="4963443"/>
                  </a:lnTo>
                  <a:lnTo>
                    <a:pt x="0" y="4942903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4942903"/>
                  </a:lnTo>
                  <a:lnTo>
                    <a:pt x="6932935" y="4982281"/>
                  </a:lnTo>
                  <a:lnTo>
                    <a:pt x="6901120" y="5008374"/>
                  </a:lnTo>
                  <a:lnTo>
                    <a:pt x="6874002" y="5013769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420367"/>
              <a:ext cx="6944995" cy="5013960"/>
            </a:xfrm>
            <a:custGeom>
              <a:avLst/>
              <a:gdLst/>
              <a:ahLst/>
              <a:cxnLst/>
              <a:rect l="l" t="t" r="r" b="b"/>
              <a:pathLst>
                <a:path w="6944995" h="5013960">
                  <a:moveTo>
                    <a:pt x="6874002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0" y="4997710"/>
                  </a:lnTo>
                  <a:lnTo>
                    <a:pt x="3034" y="4963443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4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946975"/>
                  </a:lnTo>
                  <a:lnTo>
                    <a:pt x="24140" y="4983869"/>
                  </a:lnTo>
                  <a:lnTo>
                    <a:pt x="62762" y="5004513"/>
                  </a:lnTo>
                  <a:lnTo>
                    <a:pt x="66794" y="5004910"/>
                  </a:lnTo>
                  <a:lnTo>
                    <a:pt x="6908244" y="5004910"/>
                  </a:lnTo>
                  <a:lnTo>
                    <a:pt x="6907441" y="5005391"/>
                  </a:lnTo>
                  <a:lnTo>
                    <a:pt x="6901120" y="5008374"/>
                  </a:lnTo>
                  <a:lnTo>
                    <a:pt x="6894542" y="5010734"/>
                  </a:lnTo>
                  <a:lnTo>
                    <a:pt x="6887829" y="5012420"/>
                  </a:lnTo>
                  <a:lnTo>
                    <a:pt x="6880982" y="5013432"/>
                  </a:lnTo>
                  <a:lnTo>
                    <a:pt x="6874002" y="5013769"/>
                  </a:lnTo>
                  <a:close/>
                </a:path>
                <a:path w="6944995" h="5013960">
                  <a:moveTo>
                    <a:pt x="6908244" y="5004910"/>
                  </a:moveTo>
                  <a:lnTo>
                    <a:pt x="6878072" y="5004910"/>
                  </a:lnTo>
                  <a:lnTo>
                    <a:pt x="6882105" y="5004513"/>
                  </a:lnTo>
                  <a:lnTo>
                    <a:pt x="6890091" y="5002924"/>
                  </a:lnTo>
                  <a:lnTo>
                    <a:pt x="6923296" y="4980737"/>
                  </a:lnTo>
                  <a:lnTo>
                    <a:pt x="6936009" y="4946975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4" y="8858"/>
                  </a:lnTo>
                  <a:lnTo>
                    <a:pt x="6936490" y="37425"/>
                  </a:lnTo>
                  <a:lnTo>
                    <a:pt x="6944868" y="70866"/>
                  </a:lnTo>
                  <a:lnTo>
                    <a:pt x="6944868" y="4942903"/>
                  </a:lnTo>
                  <a:lnTo>
                    <a:pt x="6932935" y="4982281"/>
                  </a:lnTo>
                  <a:lnTo>
                    <a:pt x="6913498" y="5001748"/>
                  </a:lnTo>
                  <a:lnTo>
                    <a:pt x="6908244" y="50049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420367"/>
              <a:ext cx="3846195" cy="5013960"/>
            </a:xfrm>
            <a:custGeom>
              <a:avLst/>
              <a:gdLst/>
              <a:ahLst/>
              <a:cxnLst/>
              <a:rect l="l" t="t" r="r" b="b"/>
              <a:pathLst>
                <a:path w="3846195" h="5013960">
                  <a:moveTo>
                    <a:pt x="444245" y="5013769"/>
                  </a:moveTo>
                  <a:lnTo>
                    <a:pt x="0" y="5013769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7"/>
                  </a:lnTo>
                  <a:lnTo>
                    <a:pt x="373379" y="70865"/>
                  </a:lnTo>
                  <a:lnTo>
                    <a:pt x="373379" y="4942903"/>
                  </a:lnTo>
                  <a:lnTo>
                    <a:pt x="385311" y="4982281"/>
                  </a:lnTo>
                  <a:lnTo>
                    <a:pt x="417126" y="5008374"/>
                  </a:lnTo>
                  <a:lnTo>
                    <a:pt x="437264" y="5013431"/>
                  </a:lnTo>
                  <a:lnTo>
                    <a:pt x="444245" y="5013769"/>
                  </a:lnTo>
                  <a:close/>
                </a:path>
                <a:path w="3846195" h="5013960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5013960">
                  <a:moveTo>
                    <a:pt x="3845813" y="5013769"/>
                  </a:moveTo>
                  <a:lnTo>
                    <a:pt x="3774947" y="5013769"/>
                  </a:lnTo>
                  <a:lnTo>
                    <a:pt x="3781928" y="5013431"/>
                  </a:lnTo>
                  <a:lnTo>
                    <a:pt x="3788774" y="5012420"/>
                  </a:lnTo>
                  <a:lnTo>
                    <a:pt x="3825057" y="4993013"/>
                  </a:lnTo>
                  <a:lnTo>
                    <a:pt x="3844464" y="4956730"/>
                  </a:lnTo>
                  <a:lnTo>
                    <a:pt x="3845813" y="4942903"/>
                  </a:lnTo>
                  <a:lnTo>
                    <a:pt x="3845813" y="5013769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420367"/>
              <a:ext cx="3472815" cy="5013960"/>
            </a:xfrm>
            <a:custGeom>
              <a:avLst/>
              <a:gdLst/>
              <a:ahLst/>
              <a:cxnLst/>
              <a:rect l="l" t="t" r="r" b="b"/>
              <a:pathLst>
                <a:path w="3472815" h="5013960">
                  <a:moveTo>
                    <a:pt x="3401568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1" y="4997710"/>
                  </a:lnTo>
                  <a:lnTo>
                    <a:pt x="3033" y="4963443"/>
                  </a:lnTo>
                  <a:lnTo>
                    <a:pt x="0" y="4942903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4942903"/>
                  </a:lnTo>
                  <a:lnTo>
                    <a:pt x="3460501" y="4982281"/>
                  </a:lnTo>
                  <a:lnTo>
                    <a:pt x="3428686" y="5008374"/>
                  </a:lnTo>
                  <a:lnTo>
                    <a:pt x="3401568" y="5013769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420367"/>
              <a:ext cx="3472815" cy="5013960"/>
            </a:xfrm>
            <a:custGeom>
              <a:avLst/>
              <a:gdLst/>
              <a:ahLst/>
              <a:cxnLst/>
              <a:rect l="l" t="t" r="r" b="b"/>
              <a:pathLst>
                <a:path w="3472815" h="5013960">
                  <a:moveTo>
                    <a:pt x="3401568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1" y="4997710"/>
                  </a:lnTo>
                  <a:lnTo>
                    <a:pt x="3033" y="4963443"/>
                  </a:lnTo>
                  <a:lnTo>
                    <a:pt x="0" y="4942903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946975"/>
                  </a:lnTo>
                  <a:lnTo>
                    <a:pt x="24140" y="4983869"/>
                  </a:lnTo>
                  <a:lnTo>
                    <a:pt x="62761" y="5004513"/>
                  </a:lnTo>
                  <a:lnTo>
                    <a:pt x="66794" y="5004910"/>
                  </a:lnTo>
                  <a:lnTo>
                    <a:pt x="3435809" y="5004910"/>
                  </a:lnTo>
                  <a:lnTo>
                    <a:pt x="3435006" y="5005391"/>
                  </a:lnTo>
                  <a:lnTo>
                    <a:pt x="3428686" y="5008374"/>
                  </a:lnTo>
                  <a:lnTo>
                    <a:pt x="3422107" y="5010734"/>
                  </a:lnTo>
                  <a:lnTo>
                    <a:pt x="3415394" y="5012420"/>
                  </a:lnTo>
                  <a:lnTo>
                    <a:pt x="3408548" y="5013432"/>
                  </a:lnTo>
                  <a:lnTo>
                    <a:pt x="3401568" y="5013769"/>
                  </a:lnTo>
                  <a:close/>
                </a:path>
                <a:path w="3472815" h="5013960">
                  <a:moveTo>
                    <a:pt x="3435809" y="5004910"/>
                  </a:moveTo>
                  <a:lnTo>
                    <a:pt x="3405639" y="5004910"/>
                  </a:lnTo>
                  <a:lnTo>
                    <a:pt x="3409670" y="5004513"/>
                  </a:lnTo>
                  <a:lnTo>
                    <a:pt x="3417657" y="5002924"/>
                  </a:lnTo>
                  <a:lnTo>
                    <a:pt x="3450861" y="4980737"/>
                  </a:lnTo>
                  <a:lnTo>
                    <a:pt x="3463574" y="4946975"/>
                  </a:lnTo>
                  <a:lnTo>
                    <a:pt x="3463574" y="66794"/>
                  </a:lnTo>
                  <a:lnTo>
                    <a:pt x="3448291" y="29898"/>
                  </a:lnTo>
                  <a:lnTo>
                    <a:pt x="3409670" y="9255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5"/>
                  </a:lnTo>
                  <a:lnTo>
                    <a:pt x="3472434" y="70866"/>
                  </a:lnTo>
                  <a:lnTo>
                    <a:pt x="3472434" y="4942903"/>
                  </a:lnTo>
                  <a:lnTo>
                    <a:pt x="3460501" y="4982281"/>
                  </a:lnTo>
                  <a:lnTo>
                    <a:pt x="3441064" y="5001748"/>
                  </a:lnTo>
                  <a:lnTo>
                    <a:pt x="3435809" y="50049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34290" rIns="0" bIns="0" rtlCol="0" vert="horz">
            <a:spAutoFit/>
          </a:bodyPr>
          <a:lstStyle/>
          <a:p>
            <a:pPr algn="ctr" marL="12700" marR="5080">
              <a:lnSpc>
                <a:spcPct val="93400"/>
              </a:lnSpc>
              <a:spcBef>
                <a:spcPts val="270"/>
              </a:spcBef>
            </a:pPr>
            <a:r>
              <a:rPr dirty="0" spc="-185"/>
              <a:t>De</a:t>
            </a:r>
            <a:r>
              <a:rPr dirty="0" spc="-50"/>
              <a:t> </a:t>
            </a:r>
            <a:r>
              <a:rPr dirty="0" spc="-90"/>
              <a:t>eerste</a:t>
            </a:r>
            <a:r>
              <a:rPr dirty="0" spc="-45"/>
              <a:t> </a:t>
            </a:r>
            <a:r>
              <a:rPr dirty="0" spc="-110"/>
              <a:t>dagen</a:t>
            </a:r>
            <a:r>
              <a:rPr dirty="0" spc="-50"/>
              <a:t> </a:t>
            </a:r>
            <a:r>
              <a:rPr dirty="0" spc="-110"/>
              <a:t>van</a:t>
            </a:r>
            <a:r>
              <a:rPr dirty="0" spc="-50"/>
              <a:t> </a:t>
            </a:r>
            <a:r>
              <a:rPr dirty="0" spc="-65"/>
              <a:t>hun </a:t>
            </a:r>
            <a:r>
              <a:rPr dirty="0" spc="-80"/>
              <a:t>relatie</a:t>
            </a:r>
            <a:r>
              <a:rPr dirty="0" spc="-35"/>
              <a:t> </a:t>
            </a:r>
            <a:r>
              <a:rPr dirty="0" spc="-10"/>
              <a:t>worden </a:t>
            </a:r>
            <a:r>
              <a:rPr dirty="0" spc="-85"/>
              <a:t>gekenmerkt</a:t>
            </a:r>
            <a:r>
              <a:rPr dirty="0" spc="-80"/>
              <a:t> </a:t>
            </a:r>
            <a:r>
              <a:rPr dirty="0" spc="-60"/>
              <a:t>door</a:t>
            </a:r>
            <a:r>
              <a:rPr dirty="0" spc="-75"/>
              <a:t> </a:t>
            </a:r>
            <a:r>
              <a:rPr dirty="0" spc="-25"/>
              <a:t>een </a:t>
            </a:r>
            <a:r>
              <a:rPr dirty="0" spc="-10"/>
              <a:t>natuurlijke </a:t>
            </a:r>
            <a:r>
              <a:rPr dirty="0" spc="-70"/>
              <a:t>vertrouwdheid</a:t>
            </a:r>
            <a:r>
              <a:rPr dirty="0" sz="2300" spc="-70">
                <a:latin typeface="Rockwell"/>
                <a:cs typeface="Rockwell"/>
              </a:rPr>
              <a:t>.</a:t>
            </a:r>
            <a:r>
              <a:rPr dirty="0" sz="2300" spc="-20">
                <a:latin typeface="Rockwell"/>
                <a:cs typeface="Rockwell"/>
              </a:rPr>
              <a:t> </a:t>
            </a:r>
            <a:r>
              <a:rPr dirty="0" spc="-10"/>
              <a:t>Beiden </a:t>
            </a:r>
            <a:r>
              <a:rPr dirty="0" spc="-55"/>
              <a:t>zijn</a:t>
            </a:r>
            <a:r>
              <a:rPr dirty="0" spc="-80"/>
              <a:t> </a:t>
            </a:r>
            <a:r>
              <a:rPr dirty="0" spc="-90"/>
              <a:t>verbaasd</a:t>
            </a:r>
            <a:r>
              <a:rPr dirty="0" spc="-70"/>
              <a:t> </a:t>
            </a:r>
            <a:r>
              <a:rPr dirty="0" spc="-90"/>
              <a:t>over</a:t>
            </a:r>
            <a:r>
              <a:rPr dirty="0" spc="-80"/>
              <a:t> </a:t>
            </a:r>
            <a:r>
              <a:rPr dirty="0" spc="-25"/>
              <a:t>hoe </a:t>
            </a:r>
            <a:r>
              <a:rPr dirty="0" spc="-90"/>
              <a:t>gemakkelijk</a:t>
            </a:r>
            <a:r>
              <a:rPr dirty="0" spc="-75"/>
              <a:t> </a:t>
            </a:r>
            <a:r>
              <a:rPr dirty="0" spc="-110"/>
              <a:t>ze</a:t>
            </a:r>
            <a:r>
              <a:rPr dirty="0" spc="-75"/>
              <a:t> </a:t>
            </a:r>
            <a:r>
              <a:rPr dirty="0" spc="-60"/>
              <a:t>in</a:t>
            </a:r>
            <a:r>
              <a:rPr dirty="0" spc="-70"/>
              <a:t> </a:t>
            </a:r>
            <a:r>
              <a:rPr dirty="0" spc="-60"/>
              <a:t>elkaars </a:t>
            </a:r>
            <a:r>
              <a:rPr dirty="0" spc="-105"/>
              <a:t>leven</a:t>
            </a:r>
            <a:r>
              <a:rPr dirty="0" spc="-50"/>
              <a:t> </a:t>
            </a:r>
            <a:r>
              <a:rPr dirty="0" spc="-110"/>
              <a:t>passen</a:t>
            </a:r>
            <a:r>
              <a:rPr dirty="0" sz="2300" spc="-110">
                <a:latin typeface="Rockwell"/>
                <a:cs typeface="Rockwell"/>
              </a:rPr>
              <a:t>.</a:t>
            </a:r>
            <a:r>
              <a:rPr dirty="0" sz="2300">
                <a:latin typeface="Rockwell"/>
                <a:cs typeface="Rockwell"/>
              </a:rPr>
              <a:t> </a:t>
            </a:r>
            <a:r>
              <a:rPr dirty="0" spc="-110"/>
              <a:t>Het</a:t>
            </a:r>
            <a:r>
              <a:rPr dirty="0" spc="-45"/>
              <a:t> </a:t>
            </a:r>
            <a:r>
              <a:rPr dirty="0" spc="-20"/>
              <a:t>delen </a:t>
            </a:r>
            <a:r>
              <a:rPr dirty="0" spc="-110"/>
              <a:t>van</a:t>
            </a:r>
            <a:r>
              <a:rPr dirty="0" spc="-65"/>
              <a:t> </a:t>
            </a:r>
            <a:r>
              <a:rPr dirty="0" spc="-105"/>
              <a:t>hun</a:t>
            </a:r>
            <a:r>
              <a:rPr dirty="0" spc="-65"/>
              <a:t> </a:t>
            </a:r>
            <a:r>
              <a:rPr dirty="0" spc="-75"/>
              <a:t>families</a:t>
            </a:r>
            <a:r>
              <a:rPr dirty="0" spc="-70"/>
              <a:t> </a:t>
            </a:r>
            <a:r>
              <a:rPr dirty="0" spc="-20"/>
              <a:t>vormt </a:t>
            </a:r>
            <a:r>
              <a:rPr dirty="0" spc="-125"/>
              <a:t>een</a:t>
            </a:r>
            <a:r>
              <a:rPr dirty="0" spc="-35"/>
              <a:t> </a:t>
            </a:r>
            <a:r>
              <a:rPr dirty="0" spc="-85"/>
              <a:t>belangrijke</a:t>
            </a:r>
            <a:r>
              <a:rPr dirty="0" spc="-35"/>
              <a:t> </a:t>
            </a:r>
            <a:r>
              <a:rPr dirty="0" spc="-80"/>
              <a:t>stap</a:t>
            </a:r>
            <a:r>
              <a:rPr dirty="0" spc="-40"/>
              <a:t> </a:t>
            </a:r>
            <a:r>
              <a:rPr dirty="0" spc="-25"/>
              <a:t>in </a:t>
            </a:r>
            <a:r>
              <a:rPr dirty="0" spc="-65"/>
              <a:t>het</a:t>
            </a:r>
            <a:r>
              <a:rPr dirty="0" spc="-60"/>
              <a:t> </a:t>
            </a:r>
            <a:r>
              <a:rPr dirty="0" spc="-95"/>
              <a:t>opbouwen</a:t>
            </a:r>
            <a:r>
              <a:rPr dirty="0" spc="-60"/>
              <a:t> </a:t>
            </a:r>
            <a:r>
              <a:rPr dirty="0" spc="-110"/>
              <a:t>van</a:t>
            </a:r>
            <a:r>
              <a:rPr dirty="0" spc="-65"/>
              <a:t> </a:t>
            </a:r>
            <a:r>
              <a:rPr dirty="0" spc="-25"/>
              <a:t>hun </a:t>
            </a:r>
            <a:r>
              <a:rPr dirty="0" spc="-10"/>
              <a:t>verbintenis</a:t>
            </a:r>
            <a:r>
              <a:rPr dirty="0" sz="2300" spc="-10"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85"/>
              <a:t>DE</a:t>
            </a:r>
            <a:r>
              <a:rPr dirty="0" spc="-370"/>
              <a:t> </a:t>
            </a:r>
            <a:r>
              <a:rPr dirty="0" spc="-415"/>
              <a:t>EERSTE</a:t>
            </a:r>
            <a:r>
              <a:rPr dirty="0" spc="-370"/>
              <a:t> </a:t>
            </a:r>
            <a:r>
              <a:rPr dirty="0" spc="-385"/>
              <a:t>DAGEN</a:t>
            </a:r>
            <a:r>
              <a:rPr dirty="0" spc="-375"/>
              <a:t> </a:t>
            </a:r>
            <a:r>
              <a:rPr dirty="0" spc="-280"/>
              <a:t>SAMEN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1172336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1774697"/>
            <a:ext cx="915035" cy="4779010"/>
            <a:chOff x="114299" y="1774697"/>
            <a:chExt cx="915035" cy="4779010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1774697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297334"/>
              <a:ext cx="79724" cy="79724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165442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033551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547329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403166"/>
            <a:ext cx="5791835" cy="3336290"/>
          </a:xfrm>
          <a:prstGeom prst="rect">
            <a:avLst/>
          </a:prstGeom>
        </p:spPr>
        <p:txBody>
          <a:bodyPr wrap="square" lIns="0" tIns="20955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65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koken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samen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250" spc="-90">
                <a:solidFill>
                  <a:srgbClr val="212121"/>
                </a:solidFill>
                <a:latin typeface="Verdana"/>
                <a:cs typeface="Verdana"/>
              </a:rPr>
              <a:t>"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Spaans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lam</a:t>
            </a:r>
            <a:r>
              <a:rPr dirty="0" sz="2250" spc="-95">
                <a:solidFill>
                  <a:srgbClr val="212121"/>
                </a:solidFill>
                <a:latin typeface="Verdana"/>
                <a:cs typeface="Verdana"/>
              </a:rPr>
              <a:t>"</a:t>
            </a:r>
            <a:r>
              <a:rPr dirty="0" sz="2250" spc="-250">
                <a:solidFill>
                  <a:srgbClr val="212121"/>
                </a:solidFill>
                <a:latin typeface="Verdana"/>
                <a:cs typeface="Verdana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op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zaterdagavond</a:t>
            </a:r>
            <a:endParaRPr sz="2150">
              <a:latin typeface="Microsoft Sans Serif"/>
              <a:cs typeface="Microsoft Sans Serif"/>
            </a:endParaRPr>
          </a:p>
          <a:p>
            <a:pPr marL="12700" marR="554355">
              <a:lnSpc>
                <a:spcPct val="105400"/>
              </a:lnSpc>
              <a:spcBef>
                <a:spcPts val="1375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ontmoet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Elizes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vader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die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openhartig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wordt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over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verleden</a:t>
            </a:r>
            <a:endParaRPr sz="2150">
              <a:latin typeface="Microsoft Sans Serif"/>
              <a:cs typeface="Microsoft Sans Serif"/>
            </a:endParaRPr>
          </a:p>
          <a:p>
            <a:pPr marL="12700" marR="194310">
              <a:lnSpc>
                <a:spcPct val="105400"/>
              </a:lnSpc>
              <a:spcBef>
                <a:spcPts val="1395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bezoeken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Hermans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zus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Ans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gezin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in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Deventer</a:t>
            </a:r>
            <a:endParaRPr sz="2150">
              <a:latin typeface="Microsoft Sans Serif"/>
              <a:cs typeface="Microsoft Sans Serif"/>
            </a:endParaRPr>
          </a:p>
          <a:p>
            <a:pPr marL="12700" marR="1252855">
              <a:lnSpc>
                <a:spcPct val="156800"/>
              </a:lnSpc>
              <a:spcBef>
                <a:spcPts val="7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stelt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voor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aan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zijn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familie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Hun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relatie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verdiept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zich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korte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tijd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2226468"/>
            <a:ext cx="10629900" cy="4208145"/>
            <a:chOff x="400050" y="2226468"/>
            <a:chExt cx="10629900" cy="4208145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8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137784" y="4207668"/>
                  </a:lnTo>
                  <a:lnTo>
                    <a:pt x="5144765" y="4207331"/>
                  </a:lnTo>
                  <a:lnTo>
                    <a:pt x="5151612" y="4206319"/>
                  </a:lnTo>
                  <a:lnTo>
                    <a:pt x="5187894" y="4186912"/>
                  </a:lnTo>
                  <a:lnTo>
                    <a:pt x="5207301" y="4150630"/>
                  </a:lnTo>
                  <a:lnTo>
                    <a:pt x="5208650" y="4136802"/>
                  </a:lnTo>
                  <a:lnTo>
                    <a:pt x="5208650" y="70865"/>
                  </a:lnTo>
                  <a:lnTo>
                    <a:pt x="5196718" y="31487"/>
                  </a:lnTo>
                  <a:lnTo>
                    <a:pt x="5164903" y="5394"/>
                  </a:lnTo>
                  <a:lnTo>
                    <a:pt x="5137784" y="0"/>
                  </a:lnTo>
                  <a:lnTo>
                    <a:pt x="5583173" y="0"/>
                  </a:lnTo>
                  <a:lnTo>
                    <a:pt x="5583173" y="4207668"/>
                  </a:lnTo>
                  <a:close/>
                </a:path>
                <a:path w="5583555" h="4208145">
                  <a:moveTo>
                    <a:pt x="70865" y="4207668"/>
                  </a:moveTo>
                  <a:lnTo>
                    <a:pt x="0" y="4207668"/>
                  </a:lnTo>
                  <a:lnTo>
                    <a:pt x="0" y="4136802"/>
                  </a:lnTo>
                  <a:lnTo>
                    <a:pt x="337" y="4143783"/>
                  </a:lnTo>
                  <a:lnTo>
                    <a:pt x="1348" y="4150630"/>
                  </a:lnTo>
                  <a:lnTo>
                    <a:pt x="20756" y="4186912"/>
                  </a:lnTo>
                  <a:lnTo>
                    <a:pt x="57038" y="4206319"/>
                  </a:lnTo>
                  <a:lnTo>
                    <a:pt x="63884" y="4207331"/>
                  </a:lnTo>
                  <a:lnTo>
                    <a:pt x="70865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5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2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140874"/>
                  </a:lnTo>
                  <a:lnTo>
                    <a:pt x="24140" y="4177768"/>
                  </a:lnTo>
                  <a:lnTo>
                    <a:pt x="62762" y="4198412"/>
                  </a:lnTo>
                  <a:lnTo>
                    <a:pt x="66794" y="4198810"/>
                  </a:lnTo>
                  <a:lnTo>
                    <a:pt x="5172027" y="4198810"/>
                  </a:lnTo>
                  <a:lnTo>
                    <a:pt x="5171224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7" y="4198810"/>
                  </a:moveTo>
                  <a:lnTo>
                    <a:pt x="5141856" y="4198810"/>
                  </a:lnTo>
                  <a:lnTo>
                    <a:pt x="5145888" y="4198412"/>
                  </a:lnTo>
                  <a:lnTo>
                    <a:pt x="5153874" y="4196824"/>
                  </a:lnTo>
                  <a:lnTo>
                    <a:pt x="5187080" y="4174636"/>
                  </a:lnTo>
                  <a:lnTo>
                    <a:pt x="5199792" y="4140874"/>
                  </a:lnTo>
                  <a:lnTo>
                    <a:pt x="5199792" y="66794"/>
                  </a:lnTo>
                  <a:lnTo>
                    <a:pt x="5199506" y="63884"/>
                  </a:lnTo>
                  <a:lnTo>
                    <a:pt x="5199395" y="62761"/>
                  </a:lnTo>
                  <a:lnTo>
                    <a:pt x="5178751" y="24140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7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6775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445388" y="4207668"/>
                  </a:moveTo>
                  <a:lnTo>
                    <a:pt x="0" y="4207668"/>
                  </a:lnTo>
                  <a:lnTo>
                    <a:pt x="0" y="0"/>
                  </a:lnTo>
                  <a:lnTo>
                    <a:pt x="445388" y="0"/>
                  </a:lnTo>
                  <a:lnTo>
                    <a:pt x="438407" y="337"/>
                  </a:lnTo>
                  <a:lnTo>
                    <a:pt x="431560" y="1348"/>
                  </a:lnTo>
                  <a:lnTo>
                    <a:pt x="395278" y="20756"/>
                  </a:lnTo>
                  <a:lnTo>
                    <a:pt x="375871" y="57038"/>
                  </a:lnTo>
                  <a:lnTo>
                    <a:pt x="374522" y="70865"/>
                  </a:lnTo>
                  <a:lnTo>
                    <a:pt x="374522" y="4136802"/>
                  </a:lnTo>
                  <a:lnTo>
                    <a:pt x="386454" y="4176180"/>
                  </a:lnTo>
                  <a:lnTo>
                    <a:pt x="418268" y="4202273"/>
                  </a:lnTo>
                  <a:lnTo>
                    <a:pt x="438407" y="4207331"/>
                  </a:lnTo>
                  <a:lnTo>
                    <a:pt x="445388" y="4207668"/>
                  </a:lnTo>
                  <a:close/>
                </a:path>
                <a:path w="5583555" h="4208145">
                  <a:moveTo>
                    <a:pt x="5583173" y="70865"/>
                  </a:moveTo>
                  <a:lnTo>
                    <a:pt x="5571241" y="31487"/>
                  </a:lnTo>
                  <a:lnTo>
                    <a:pt x="5539425" y="5394"/>
                  </a:lnTo>
                  <a:lnTo>
                    <a:pt x="5512307" y="0"/>
                  </a:lnTo>
                  <a:lnTo>
                    <a:pt x="5583173" y="0"/>
                  </a:lnTo>
                  <a:lnTo>
                    <a:pt x="5583173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512307" y="4207668"/>
                  </a:lnTo>
                  <a:lnTo>
                    <a:pt x="5519288" y="4207331"/>
                  </a:lnTo>
                  <a:lnTo>
                    <a:pt x="5526134" y="4206319"/>
                  </a:lnTo>
                  <a:lnTo>
                    <a:pt x="5562417" y="4186912"/>
                  </a:lnTo>
                  <a:lnTo>
                    <a:pt x="5581824" y="4150630"/>
                  </a:lnTo>
                  <a:lnTo>
                    <a:pt x="5583173" y="4136802"/>
                  </a:lnTo>
                  <a:lnTo>
                    <a:pt x="5583173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821299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6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821298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2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140874"/>
                  </a:lnTo>
                  <a:lnTo>
                    <a:pt x="9144" y="4143783"/>
                  </a:lnTo>
                  <a:lnTo>
                    <a:pt x="9254" y="4144906"/>
                  </a:lnTo>
                  <a:lnTo>
                    <a:pt x="29898" y="4183527"/>
                  </a:lnTo>
                  <a:lnTo>
                    <a:pt x="66794" y="4198810"/>
                  </a:lnTo>
                  <a:lnTo>
                    <a:pt x="5172026" y="4198810"/>
                  </a:lnTo>
                  <a:lnTo>
                    <a:pt x="5171223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6" y="4198810"/>
                  </a:moveTo>
                  <a:lnTo>
                    <a:pt x="5141856" y="4198810"/>
                  </a:lnTo>
                  <a:lnTo>
                    <a:pt x="5145887" y="4198412"/>
                  </a:lnTo>
                  <a:lnTo>
                    <a:pt x="5153874" y="4196824"/>
                  </a:lnTo>
                  <a:lnTo>
                    <a:pt x="5187078" y="4174636"/>
                  </a:lnTo>
                  <a:lnTo>
                    <a:pt x="5199791" y="4140874"/>
                  </a:lnTo>
                  <a:lnTo>
                    <a:pt x="5199791" y="66794"/>
                  </a:lnTo>
                  <a:lnTo>
                    <a:pt x="5184508" y="29898"/>
                  </a:lnTo>
                  <a:lnTo>
                    <a:pt x="5145887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6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580798"/>
              <a:ext cx="79724" cy="7972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3448907"/>
              <a:ext cx="79724" cy="797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317015"/>
              <a:ext cx="79724" cy="7972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35"/>
              <a:t>VERANDERINGEN</a:t>
            </a:r>
            <a:r>
              <a:rPr dirty="0" spc="-350"/>
              <a:t> </a:t>
            </a:r>
            <a:r>
              <a:rPr dirty="0" spc="-145"/>
              <a:t>IN</a:t>
            </a:r>
            <a:r>
              <a:rPr dirty="0" spc="-345"/>
              <a:t> </a:t>
            </a:r>
            <a:r>
              <a:rPr dirty="0" spc="-225"/>
              <a:t>HUN</a:t>
            </a:r>
            <a:r>
              <a:rPr dirty="0" spc="-345"/>
              <a:t> </a:t>
            </a:r>
            <a:r>
              <a:rPr dirty="0" spc="-335"/>
              <a:t>LEVEN</a:t>
            </a:r>
          </a:p>
        </p:txBody>
      </p:sp>
      <p:sp>
        <p:nvSpPr>
          <p:cNvPr id="13" name="object 13" descr=""/>
          <p:cNvSpPr/>
          <p:nvPr/>
        </p:nvSpPr>
        <p:spPr>
          <a:xfrm>
            <a:off x="400049" y="1978437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60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154419" y="2415761"/>
            <a:ext cx="4029075" cy="243903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04470">
              <a:lnSpc>
                <a:spcPts val="2720"/>
              </a:lnSpc>
              <a:spcBef>
                <a:spcPts val="10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brengen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steeds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meer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tijd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samen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door</a:t>
            </a:r>
            <a:endParaRPr sz="2150">
              <a:latin typeface="Microsoft Sans Serif"/>
              <a:cs typeface="Microsoft Sans Serif"/>
            </a:endParaRPr>
          </a:p>
          <a:p>
            <a:pPr marL="12700" marR="436880">
              <a:lnSpc>
                <a:spcPct val="104500"/>
              </a:lnSpc>
              <a:spcBef>
                <a:spcPts val="120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delen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interesses</a:t>
            </a:r>
            <a:r>
              <a:rPr dirty="0" sz="2250" spc="-50">
                <a:solidFill>
                  <a:srgbClr val="212121"/>
                </a:solidFill>
                <a:latin typeface="Britannic Bold"/>
                <a:cs typeface="Britannic Bold"/>
              </a:rPr>
              <a:t>,</a:t>
            </a:r>
            <a:r>
              <a:rPr dirty="0" sz="2250" spc="-130">
                <a:solidFill>
                  <a:srgbClr val="212121"/>
                </a:solidFill>
                <a:latin typeface="Britannic Bold"/>
                <a:cs typeface="Britannic Bold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bezoeken 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musea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maken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uitstapjes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1395"/>
              </a:spcBef>
            </a:pP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Hun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relatie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ontwikkelt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zich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snel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en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natuurlijk</a:t>
            </a:r>
            <a:endParaRPr sz="2150">
              <a:latin typeface="Microsoft Sans Serif"/>
              <a:cs typeface="Microsoft Sans Serif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14299" y="2580798"/>
            <a:ext cx="6336030" cy="3972560"/>
            <a:chOff x="114299" y="2580798"/>
            <a:chExt cx="6336030" cy="3972560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2580798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0510" y="3448906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575667" y="2415761"/>
            <a:ext cx="3810000" cy="1570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200660">
              <a:lnSpc>
                <a:spcPts val="2720"/>
              </a:lnSpc>
              <a:spcBef>
                <a:spcPts val="10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leren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elkaars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gewoontes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en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voorkeuren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kennen</a:t>
            </a:r>
            <a:endParaRPr sz="2150">
              <a:latin typeface="Microsoft Sans Serif"/>
              <a:cs typeface="Microsoft Sans Serif"/>
            </a:endParaRPr>
          </a:p>
          <a:p>
            <a:pPr marL="12700" marR="5080">
              <a:lnSpc>
                <a:spcPct val="105400"/>
              </a:lnSpc>
              <a:spcBef>
                <a:spcPts val="128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Beiden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ervaren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geluk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dat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ze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niet</a:t>
            </a:r>
            <a:r>
              <a:rPr dirty="0" sz="2150" spc="-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eerder</a:t>
            </a:r>
            <a:r>
              <a:rPr dirty="0" sz="2150" spc="-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kenden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1420367"/>
            <a:ext cx="10629900" cy="5013960"/>
            <a:chOff x="400050" y="1420367"/>
            <a:chExt cx="10629900" cy="5013960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1420367"/>
              <a:ext cx="7320915" cy="5013960"/>
            </a:xfrm>
            <a:custGeom>
              <a:avLst/>
              <a:gdLst/>
              <a:ahLst/>
              <a:cxnLst/>
              <a:rect l="l" t="t" r="r" b="b"/>
              <a:pathLst>
                <a:path w="7320915" h="5013960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7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7320915" h="5013960">
                  <a:moveTo>
                    <a:pt x="7320533" y="5013769"/>
                  </a:moveTo>
                  <a:lnTo>
                    <a:pt x="6874001" y="5013769"/>
                  </a:lnTo>
                  <a:lnTo>
                    <a:pt x="6880982" y="5013431"/>
                  </a:lnTo>
                  <a:lnTo>
                    <a:pt x="6887829" y="5012420"/>
                  </a:lnTo>
                  <a:lnTo>
                    <a:pt x="6924111" y="4993013"/>
                  </a:lnTo>
                  <a:lnTo>
                    <a:pt x="6943518" y="4956730"/>
                  </a:lnTo>
                  <a:lnTo>
                    <a:pt x="6944867" y="4942903"/>
                  </a:lnTo>
                  <a:lnTo>
                    <a:pt x="6944867" y="70865"/>
                  </a:lnTo>
                  <a:lnTo>
                    <a:pt x="6932935" y="31487"/>
                  </a:lnTo>
                  <a:lnTo>
                    <a:pt x="6901120" y="5394"/>
                  </a:lnTo>
                  <a:lnTo>
                    <a:pt x="6874001" y="0"/>
                  </a:lnTo>
                  <a:lnTo>
                    <a:pt x="7320533" y="0"/>
                  </a:lnTo>
                  <a:lnTo>
                    <a:pt x="7320533" y="5013769"/>
                  </a:lnTo>
                  <a:close/>
                </a:path>
                <a:path w="7320915" h="5013960">
                  <a:moveTo>
                    <a:pt x="70865" y="5013769"/>
                  </a:moveTo>
                  <a:lnTo>
                    <a:pt x="0" y="5013769"/>
                  </a:lnTo>
                  <a:lnTo>
                    <a:pt x="0" y="4942903"/>
                  </a:lnTo>
                  <a:lnTo>
                    <a:pt x="337" y="4949884"/>
                  </a:lnTo>
                  <a:lnTo>
                    <a:pt x="1348" y="4956730"/>
                  </a:lnTo>
                  <a:lnTo>
                    <a:pt x="20756" y="4993013"/>
                  </a:lnTo>
                  <a:lnTo>
                    <a:pt x="57038" y="5012420"/>
                  </a:lnTo>
                  <a:lnTo>
                    <a:pt x="63884" y="5013431"/>
                  </a:lnTo>
                  <a:lnTo>
                    <a:pt x="70865" y="5013769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1420367"/>
              <a:ext cx="6944995" cy="5013960"/>
            </a:xfrm>
            <a:custGeom>
              <a:avLst/>
              <a:gdLst/>
              <a:ahLst/>
              <a:cxnLst/>
              <a:rect l="l" t="t" r="r" b="b"/>
              <a:pathLst>
                <a:path w="6944995" h="5013960">
                  <a:moveTo>
                    <a:pt x="6874002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0" y="4997710"/>
                  </a:lnTo>
                  <a:lnTo>
                    <a:pt x="3034" y="4963443"/>
                  </a:lnTo>
                  <a:lnTo>
                    <a:pt x="0" y="4942903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13379" y="11931"/>
                  </a:lnTo>
                  <a:lnTo>
                    <a:pt x="6939473" y="43746"/>
                  </a:lnTo>
                  <a:lnTo>
                    <a:pt x="6944868" y="70866"/>
                  </a:lnTo>
                  <a:lnTo>
                    <a:pt x="6944868" y="4942903"/>
                  </a:lnTo>
                  <a:lnTo>
                    <a:pt x="6932935" y="4982281"/>
                  </a:lnTo>
                  <a:lnTo>
                    <a:pt x="6901120" y="5008374"/>
                  </a:lnTo>
                  <a:lnTo>
                    <a:pt x="6874002" y="5013769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1420367"/>
              <a:ext cx="6944995" cy="5013960"/>
            </a:xfrm>
            <a:custGeom>
              <a:avLst/>
              <a:gdLst/>
              <a:ahLst/>
              <a:cxnLst/>
              <a:rect l="l" t="t" r="r" b="b"/>
              <a:pathLst>
                <a:path w="6944995" h="5013960">
                  <a:moveTo>
                    <a:pt x="6874002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0" y="4997710"/>
                  </a:lnTo>
                  <a:lnTo>
                    <a:pt x="3034" y="4963443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6874002" y="0"/>
                  </a:lnTo>
                  <a:lnTo>
                    <a:pt x="6908244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946975"/>
                  </a:lnTo>
                  <a:lnTo>
                    <a:pt x="24140" y="4983869"/>
                  </a:lnTo>
                  <a:lnTo>
                    <a:pt x="62762" y="5004513"/>
                  </a:lnTo>
                  <a:lnTo>
                    <a:pt x="66794" y="5004910"/>
                  </a:lnTo>
                  <a:lnTo>
                    <a:pt x="6908244" y="5004910"/>
                  </a:lnTo>
                  <a:lnTo>
                    <a:pt x="6907441" y="5005391"/>
                  </a:lnTo>
                  <a:lnTo>
                    <a:pt x="6901120" y="5008374"/>
                  </a:lnTo>
                  <a:lnTo>
                    <a:pt x="6894542" y="5010734"/>
                  </a:lnTo>
                  <a:lnTo>
                    <a:pt x="6887829" y="5012420"/>
                  </a:lnTo>
                  <a:lnTo>
                    <a:pt x="6880982" y="5013432"/>
                  </a:lnTo>
                  <a:lnTo>
                    <a:pt x="6874002" y="5013769"/>
                  </a:lnTo>
                  <a:close/>
                </a:path>
                <a:path w="6944995" h="5013960">
                  <a:moveTo>
                    <a:pt x="6908244" y="5004910"/>
                  </a:moveTo>
                  <a:lnTo>
                    <a:pt x="6878072" y="5004910"/>
                  </a:lnTo>
                  <a:lnTo>
                    <a:pt x="6882105" y="5004513"/>
                  </a:lnTo>
                  <a:lnTo>
                    <a:pt x="6890091" y="5002924"/>
                  </a:lnTo>
                  <a:lnTo>
                    <a:pt x="6923296" y="4980737"/>
                  </a:lnTo>
                  <a:lnTo>
                    <a:pt x="6936009" y="4946975"/>
                  </a:lnTo>
                  <a:lnTo>
                    <a:pt x="6936009" y="66794"/>
                  </a:lnTo>
                  <a:lnTo>
                    <a:pt x="6920726" y="29898"/>
                  </a:lnTo>
                  <a:lnTo>
                    <a:pt x="6882105" y="9255"/>
                  </a:lnTo>
                  <a:lnTo>
                    <a:pt x="6878072" y="8858"/>
                  </a:lnTo>
                  <a:lnTo>
                    <a:pt x="6908244" y="8858"/>
                  </a:lnTo>
                  <a:lnTo>
                    <a:pt x="6936490" y="37425"/>
                  </a:lnTo>
                  <a:lnTo>
                    <a:pt x="6944868" y="70866"/>
                  </a:lnTo>
                  <a:lnTo>
                    <a:pt x="6944868" y="4942903"/>
                  </a:lnTo>
                  <a:lnTo>
                    <a:pt x="6932935" y="4982281"/>
                  </a:lnTo>
                  <a:lnTo>
                    <a:pt x="6913498" y="5001748"/>
                  </a:lnTo>
                  <a:lnTo>
                    <a:pt x="6908244" y="50049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7184135" y="1420367"/>
              <a:ext cx="3846195" cy="5013960"/>
            </a:xfrm>
            <a:custGeom>
              <a:avLst/>
              <a:gdLst/>
              <a:ahLst/>
              <a:cxnLst/>
              <a:rect l="l" t="t" r="r" b="b"/>
              <a:pathLst>
                <a:path w="3846195" h="5013960">
                  <a:moveTo>
                    <a:pt x="444245" y="5013769"/>
                  </a:moveTo>
                  <a:lnTo>
                    <a:pt x="0" y="5013769"/>
                  </a:lnTo>
                  <a:lnTo>
                    <a:pt x="0" y="0"/>
                  </a:lnTo>
                  <a:lnTo>
                    <a:pt x="444245" y="0"/>
                  </a:lnTo>
                  <a:lnTo>
                    <a:pt x="437264" y="337"/>
                  </a:lnTo>
                  <a:lnTo>
                    <a:pt x="430417" y="1348"/>
                  </a:lnTo>
                  <a:lnTo>
                    <a:pt x="394136" y="20756"/>
                  </a:lnTo>
                  <a:lnTo>
                    <a:pt x="374727" y="57037"/>
                  </a:lnTo>
                  <a:lnTo>
                    <a:pt x="373379" y="70865"/>
                  </a:lnTo>
                  <a:lnTo>
                    <a:pt x="373379" y="4942903"/>
                  </a:lnTo>
                  <a:lnTo>
                    <a:pt x="385311" y="4982281"/>
                  </a:lnTo>
                  <a:lnTo>
                    <a:pt x="417126" y="5008374"/>
                  </a:lnTo>
                  <a:lnTo>
                    <a:pt x="437264" y="5013431"/>
                  </a:lnTo>
                  <a:lnTo>
                    <a:pt x="444245" y="5013769"/>
                  </a:lnTo>
                  <a:close/>
                </a:path>
                <a:path w="3846195" h="5013960">
                  <a:moveTo>
                    <a:pt x="3845813" y="70865"/>
                  </a:moveTo>
                  <a:lnTo>
                    <a:pt x="3833881" y="31487"/>
                  </a:lnTo>
                  <a:lnTo>
                    <a:pt x="3802065" y="5394"/>
                  </a:lnTo>
                  <a:lnTo>
                    <a:pt x="3774947" y="0"/>
                  </a:lnTo>
                  <a:lnTo>
                    <a:pt x="3845813" y="0"/>
                  </a:lnTo>
                  <a:lnTo>
                    <a:pt x="3845813" y="70865"/>
                  </a:lnTo>
                  <a:close/>
                </a:path>
                <a:path w="3846195" h="5013960">
                  <a:moveTo>
                    <a:pt x="3845813" y="5013769"/>
                  </a:moveTo>
                  <a:lnTo>
                    <a:pt x="3774947" y="5013769"/>
                  </a:lnTo>
                  <a:lnTo>
                    <a:pt x="3781928" y="5013431"/>
                  </a:lnTo>
                  <a:lnTo>
                    <a:pt x="3788774" y="5012420"/>
                  </a:lnTo>
                  <a:lnTo>
                    <a:pt x="3825057" y="4993013"/>
                  </a:lnTo>
                  <a:lnTo>
                    <a:pt x="3844464" y="4956730"/>
                  </a:lnTo>
                  <a:lnTo>
                    <a:pt x="3845813" y="4942903"/>
                  </a:lnTo>
                  <a:lnTo>
                    <a:pt x="3845813" y="5013769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7557516" y="1420367"/>
              <a:ext cx="3472815" cy="5013960"/>
            </a:xfrm>
            <a:custGeom>
              <a:avLst/>
              <a:gdLst/>
              <a:ahLst/>
              <a:cxnLst/>
              <a:rect l="l" t="t" r="r" b="b"/>
              <a:pathLst>
                <a:path w="3472815" h="5013960">
                  <a:moveTo>
                    <a:pt x="3401568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1" y="4997710"/>
                  </a:lnTo>
                  <a:lnTo>
                    <a:pt x="3033" y="4963443"/>
                  </a:lnTo>
                  <a:lnTo>
                    <a:pt x="0" y="4942903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40945" y="11931"/>
                  </a:lnTo>
                  <a:lnTo>
                    <a:pt x="3467039" y="43746"/>
                  </a:lnTo>
                  <a:lnTo>
                    <a:pt x="3472434" y="70866"/>
                  </a:lnTo>
                  <a:lnTo>
                    <a:pt x="3472434" y="4942903"/>
                  </a:lnTo>
                  <a:lnTo>
                    <a:pt x="3460501" y="4982281"/>
                  </a:lnTo>
                  <a:lnTo>
                    <a:pt x="3428686" y="5008374"/>
                  </a:lnTo>
                  <a:lnTo>
                    <a:pt x="3401568" y="5013769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7557516" y="1420367"/>
              <a:ext cx="3472815" cy="5013960"/>
            </a:xfrm>
            <a:custGeom>
              <a:avLst/>
              <a:gdLst/>
              <a:ahLst/>
              <a:cxnLst/>
              <a:rect l="l" t="t" r="r" b="b"/>
              <a:pathLst>
                <a:path w="3472815" h="5013960">
                  <a:moveTo>
                    <a:pt x="3401568" y="5013769"/>
                  </a:moveTo>
                  <a:lnTo>
                    <a:pt x="70866" y="5013769"/>
                  </a:lnTo>
                  <a:lnTo>
                    <a:pt x="63884" y="5013432"/>
                  </a:lnTo>
                  <a:lnTo>
                    <a:pt x="25931" y="4997710"/>
                  </a:lnTo>
                  <a:lnTo>
                    <a:pt x="3033" y="4963443"/>
                  </a:lnTo>
                  <a:lnTo>
                    <a:pt x="0" y="4942903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3401568" y="0"/>
                  </a:lnTo>
                  <a:lnTo>
                    <a:pt x="3435810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946975"/>
                  </a:lnTo>
                  <a:lnTo>
                    <a:pt x="24140" y="4983869"/>
                  </a:lnTo>
                  <a:lnTo>
                    <a:pt x="62761" y="5004513"/>
                  </a:lnTo>
                  <a:lnTo>
                    <a:pt x="66794" y="5004910"/>
                  </a:lnTo>
                  <a:lnTo>
                    <a:pt x="3435809" y="5004910"/>
                  </a:lnTo>
                  <a:lnTo>
                    <a:pt x="3435006" y="5005391"/>
                  </a:lnTo>
                  <a:lnTo>
                    <a:pt x="3428686" y="5008374"/>
                  </a:lnTo>
                  <a:lnTo>
                    <a:pt x="3422107" y="5010734"/>
                  </a:lnTo>
                  <a:lnTo>
                    <a:pt x="3415394" y="5012420"/>
                  </a:lnTo>
                  <a:lnTo>
                    <a:pt x="3408548" y="5013432"/>
                  </a:lnTo>
                  <a:lnTo>
                    <a:pt x="3401568" y="5013769"/>
                  </a:lnTo>
                  <a:close/>
                </a:path>
                <a:path w="3472815" h="5013960">
                  <a:moveTo>
                    <a:pt x="3435809" y="5004910"/>
                  </a:moveTo>
                  <a:lnTo>
                    <a:pt x="3405639" y="5004910"/>
                  </a:lnTo>
                  <a:lnTo>
                    <a:pt x="3409670" y="5004513"/>
                  </a:lnTo>
                  <a:lnTo>
                    <a:pt x="3417657" y="5002924"/>
                  </a:lnTo>
                  <a:lnTo>
                    <a:pt x="3450861" y="4980737"/>
                  </a:lnTo>
                  <a:lnTo>
                    <a:pt x="3463574" y="4946975"/>
                  </a:lnTo>
                  <a:lnTo>
                    <a:pt x="3463574" y="66794"/>
                  </a:lnTo>
                  <a:lnTo>
                    <a:pt x="3448291" y="29898"/>
                  </a:lnTo>
                  <a:lnTo>
                    <a:pt x="3409670" y="9255"/>
                  </a:lnTo>
                  <a:lnTo>
                    <a:pt x="3405639" y="8858"/>
                  </a:lnTo>
                  <a:lnTo>
                    <a:pt x="3435810" y="8858"/>
                  </a:lnTo>
                  <a:lnTo>
                    <a:pt x="3464055" y="37425"/>
                  </a:lnTo>
                  <a:lnTo>
                    <a:pt x="3472434" y="70866"/>
                  </a:lnTo>
                  <a:lnTo>
                    <a:pt x="3472434" y="4942903"/>
                  </a:lnTo>
                  <a:lnTo>
                    <a:pt x="3460501" y="4982281"/>
                  </a:lnTo>
                  <a:lnTo>
                    <a:pt x="3441064" y="5001748"/>
                  </a:lnTo>
                  <a:lnTo>
                    <a:pt x="3435809" y="50049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9" name="object 9" descr=""/>
          <p:cNvSpPr txBox="1">
            <a:spLocks noGrp="1"/>
          </p:cNvSpPr>
          <p:nvPr>
            <p:ph idx="3" sz="half"/>
          </p:nvPr>
        </p:nvSpPr>
        <p:spPr>
          <a:prstGeom prst="rect"/>
        </p:spPr>
        <p:txBody>
          <a:bodyPr wrap="square" lIns="0" tIns="34290" rIns="0" bIns="0" rtlCol="0" vert="horz">
            <a:spAutoFit/>
          </a:bodyPr>
          <a:lstStyle/>
          <a:p>
            <a:pPr algn="ctr" marL="12700" marR="5080">
              <a:lnSpc>
                <a:spcPct val="93400"/>
              </a:lnSpc>
              <a:spcBef>
                <a:spcPts val="270"/>
              </a:spcBef>
            </a:pPr>
            <a:r>
              <a:rPr dirty="0" spc="-110"/>
              <a:t>Het</a:t>
            </a:r>
            <a:r>
              <a:rPr dirty="0" spc="-5"/>
              <a:t> </a:t>
            </a:r>
            <a:r>
              <a:rPr dirty="0" spc="-95"/>
              <a:t>familiegeheim</a:t>
            </a:r>
            <a:r>
              <a:rPr dirty="0" spc="-5"/>
              <a:t> </a:t>
            </a:r>
            <a:r>
              <a:rPr dirty="0" spc="-20"/>
              <a:t>werpt </a:t>
            </a:r>
            <a:r>
              <a:rPr dirty="0" spc="-125"/>
              <a:t>een</a:t>
            </a:r>
            <a:r>
              <a:rPr dirty="0" spc="-50"/>
              <a:t> </a:t>
            </a:r>
            <a:r>
              <a:rPr dirty="0" spc="-90"/>
              <a:t>schaduw</a:t>
            </a:r>
            <a:r>
              <a:rPr dirty="0" spc="-50"/>
              <a:t> </a:t>
            </a:r>
            <a:r>
              <a:rPr dirty="0" spc="-90"/>
              <a:t>over</a:t>
            </a:r>
            <a:r>
              <a:rPr dirty="0" spc="-55"/>
              <a:t> </a:t>
            </a:r>
            <a:r>
              <a:rPr dirty="0" spc="-50"/>
              <a:t>Elizes </a:t>
            </a:r>
            <a:r>
              <a:rPr dirty="0" spc="-85"/>
              <a:t>verleden</a:t>
            </a:r>
            <a:r>
              <a:rPr dirty="0" sz="2300" spc="-85">
                <a:latin typeface="Rockwell"/>
                <a:cs typeface="Rockwell"/>
              </a:rPr>
              <a:t>.</a:t>
            </a:r>
            <a:r>
              <a:rPr dirty="0" sz="2300" spc="-5">
                <a:latin typeface="Rockwell"/>
                <a:cs typeface="Rockwell"/>
              </a:rPr>
              <a:t> </a:t>
            </a:r>
            <a:r>
              <a:rPr dirty="0" spc="-110"/>
              <a:t>Door</a:t>
            </a:r>
            <a:r>
              <a:rPr dirty="0" spc="-55"/>
              <a:t> </a:t>
            </a:r>
            <a:r>
              <a:rPr dirty="0" spc="-100"/>
              <a:t>de</a:t>
            </a:r>
            <a:r>
              <a:rPr dirty="0" spc="-55"/>
              <a:t> </a:t>
            </a:r>
            <a:r>
              <a:rPr dirty="0" spc="-20"/>
              <a:t>jaren </a:t>
            </a:r>
            <a:r>
              <a:rPr dirty="0" spc="-120"/>
              <a:t>heen</a:t>
            </a:r>
            <a:r>
              <a:rPr dirty="0" spc="-35"/>
              <a:t> </a:t>
            </a:r>
            <a:r>
              <a:rPr dirty="0" spc="-105"/>
              <a:t>hebben</a:t>
            </a:r>
            <a:r>
              <a:rPr dirty="0" spc="-40"/>
              <a:t> </a:t>
            </a:r>
            <a:r>
              <a:rPr dirty="0" spc="-70"/>
              <a:t>speculaties </a:t>
            </a:r>
            <a:r>
              <a:rPr dirty="0" spc="-114"/>
              <a:t>en</a:t>
            </a:r>
            <a:r>
              <a:rPr dirty="0" spc="-75"/>
              <a:t> </a:t>
            </a:r>
            <a:r>
              <a:rPr dirty="0" spc="-10"/>
              <a:t>onbeantwoorde </a:t>
            </a:r>
            <a:r>
              <a:rPr dirty="0" spc="-90"/>
              <a:t>vragen</a:t>
            </a:r>
            <a:r>
              <a:rPr dirty="0" spc="-45"/>
              <a:t> </a:t>
            </a:r>
            <a:r>
              <a:rPr dirty="0" spc="-125"/>
              <a:t>een</a:t>
            </a:r>
            <a:r>
              <a:rPr dirty="0" spc="-50"/>
              <a:t> </a:t>
            </a:r>
            <a:r>
              <a:rPr dirty="0" spc="-10"/>
              <a:t>mysterie </a:t>
            </a:r>
            <a:r>
              <a:rPr dirty="0" spc="-90"/>
              <a:t>gecreëerd</a:t>
            </a:r>
            <a:r>
              <a:rPr dirty="0" spc="-60"/>
              <a:t> </a:t>
            </a:r>
            <a:r>
              <a:rPr dirty="0" spc="-65"/>
              <a:t>dat</a:t>
            </a:r>
            <a:r>
              <a:rPr dirty="0" spc="-60"/>
              <a:t> </a:t>
            </a:r>
            <a:r>
              <a:rPr dirty="0" spc="-110"/>
              <a:t>haar</a:t>
            </a:r>
            <a:r>
              <a:rPr dirty="0" spc="-60"/>
              <a:t> </a:t>
            </a:r>
            <a:r>
              <a:rPr dirty="0" spc="-20"/>
              <a:t>nooit </a:t>
            </a:r>
            <a:r>
              <a:rPr dirty="0" spc="-120"/>
              <a:t>helemaal</a:t>
            </a:r>
            <a:r>
              <a:rPr dirty="0" spc="-35"/>
              <a:t> </a:t>
            </a:r>
            <a:r>
              <a:rPr dirty="0" spc="-10"/>
              <a:t>heeft </a:t>
            </a:r>
            <a:r>
              <a:rPr dirty="0" spc="-90"/>
              <a:t>losgelaten</a:t>
            </a:r>
            <a:r>
              <a:rPr dirty="0" sz="2300" spc="-90">
                <a:latin typeface="Rockwell"/>
                <a:cs typeface="Rockwell"/>
              </a:rPr>
              <a:t>.</a:t>
            </a:r>
            <a:r>
              <a:rPr dirty="0" sz="2300" spc="10">
                <a:latin typeface="Rockwell"/>
                <a:cs typeface="Rockwell"/>
              </a:rPr>
              <a:t> </a:t>
            </a:r>
            <a:r>
              <a:rPr dirty="0" spc="-80"/>
              <a:t>Met</a:t>
            </a:r>
            <a:r>
              <a:rPr dirty="0" spc="-35"/>
              <a:t> </a:t>
            </a:r>
            <a:r>
              <a:rPr dirty="0" spc="-95"/>
              <a:t>Hermans </a:t>
            </a:r>
            <a:r>
              <a:rPr dirty="0" spc="-90"/>
              <a:t>steun</a:t>
            </a:r>
            <a:r>
              <a:rPr dirty="0" spc="-70"/>
              <a:t> </a:t>
            </a:r>
            <a:r>
              <a:rPr dirty="0" spc="-60"/>
              <a:t>voelt</a:t>
            </a:r>
            <a:r>
              <a:rPr dirty="0" spc="-65"/>
              <a:t> </a:t>
            </a:r>
            <a:r>
              <a:rPr dirty="0" spc="-110"/>
              <a:t>ze</a:t>
            </a:r>
            <a:r>
              <a:rPr dirty="0" spc="-70"/>
              <a:t> </a:t>
            </a:r>
            <a:r>
              <a:rPr dirty="0" spc="-50"/>
              <a:t>zich</a:t>
            </a:r>
            <a:r>
              <a:rPr dirty="0" spc="-65"/>
              <a:t> </a:t>
            </a:r>
            <a:r>
              <a:rPr dirty="0" spc="-20"/>
              <a:t>sterk </a:t>
            </a:r>
            <a:r>
              <a:rPr dirty="0" spc="-100"/>
              <a:t>genoeg</a:t>
            </a:r>
            <a:r>
              <a:rPr dirty="0" spc="-60"/>
              <a:t> </a:t>
            </a:r>
            <a:r>
              <a:rPr dirty="0" spc="-135"/>
              <a:t>om</a:t>
            </a:r>
            <a:r>
              <a:rPr dirty="0" spc="-55"/>
              <a:t> </a:t>
            </a:r>
            <a:r>
              <a:rPr dirty="0" spc="-100"/>
              <a:t>de</a:t>
            </a:r>
            <a:r>
              <a:rPr dirty="0" spc="-65"/>
              <a:t> </a:t>
            </a:r>
            <a:r>
              <a:rPr dirty="0" spc="-10"/>
              <a:t>waarheid </a:t>
            </a:r>
            <a:r>
              <a:rPr dirty="0" spc="-55"/>
              <a:t>te</a:t>
            </a:r>
            <a:r>
              <a:rPr dirty="0" spc="-100"/>
              <a:t> </a:t>
            </a:r>
            <a:r>
              <a:rPr dirty="0" spc="-10"/>
              <a:t>achterhalen</a:t>
            </a:r>
            <a:r>
              <a:rPr dirty="0" sz="2300" spc="-10">
                <a:latin typeface="Rockwell"/>
                <a:cs typeface="Rockwell"/>
              </a:rPr>
              <a:t>.</a:t>
            </a:r>
            <a:endParaRPr sz="2300">
              <a:latin typeface="Rockwell"/>
              <a:cs typeface="Rockwell"/>
            </a:endParaRPr>
          </a:p>
        </p:txBody>
      </p: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260"/>
              <a:t>HET</a:t>
            </a:r>
            <a:r>
              <a:rPr dirty="0" spc="-380"/>
              <a:t> </a:t>
            </a:r>
            <a:r>
              <a:rPr dirty="0" spc="-320"/>
              <a:t>FAMILIEGEHEIM</a:t>
            </a:r>
          </a:p>
        </p:txBody>
      </p:sp>
      <p:sp>
        <p:nvSpPr>
          <p:cNvPr id="11" name="object 11" descr=""/>
          <p:cNvSpPr/>
          <p:nvPr/>
        </p:nvSpPr>
        <p:spPr>
          <a:xfrm>
            <a:off x="400049" y="1172336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59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grpSp>
        <p:nvGrpSpPr>
          <p:cNvPr id="12" name="object 12" descr=""/>
          <p:cNvGrpSpPr/>
          <p:nvPr/>
        </p:nvGrpSpPr>
        <p:grpSpPr>
          <a:xfrm>
            <a:off x="114299" y="1774697"/>
            <a:ext cx="915035" cy="4779010"/>
            <a:chOff x="114299" y="1774697"/>
            <a:chExt cx="915035" cy="4779010"/>
          </a:xfrm>
        </p:grpSpPr>
        <p:pic>
          <p:nvPicPr>
            <p:cNvPr id="13" name="object 13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1774697"/>
              <a:ext cx="79724" cy="79724"/>
            </a:xfrm>
            <a:prstGeom prst="rect">
              <a:avLst/>
            </a:prstGeom>
          </p:spPr>
        </p:pic>
        <p:pic>
          <p:nvPicPr>
            <p:cNvPr id="14" name="object 14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2642806"/>
              <a:ext cx="79724" cy="79724"/>
            </a:xfrm>
            <a:prstGeom prst="rect">
              <a:avLst/>
            </a:prstGeom>
          </p:spPr>
        </p:pic>
        <p:pic>
          <p:nvPicPr>
            <p:cNvPr id="15" name="object 15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3510914"/>
              <a:ext cx="79724" cy="79723"/>
            </a:xfrm>
            <a:prstGeom prst="rect">
              <a:avLst/>
            </a:prstGeom>
          </p:spPr>
        </p:pic>
        <p:pic>
          <p:nvPicPr>
            <p:cNvPr id="16" name="object 16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033551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4901659"/>
              <a:ext cx="79724" cy="79724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1154419" y="1609660"/>
            <a:ext cx="5770880" cy="3484245"/>
          </a:xfrm>
          <a:prstGeom prst="rect">
            <a:avLst/>
          </a:prstGeom>
        </p:spPr>
        <p:txBody>
          <a:bodyPr wrap="square" lIns="0" tIns="10795" rIns="0" bIns="0" rtlCol="0" vert="horz">
            <a:spAutoFit/>
          </a:bodyPr>
          <a:lstStyle/>
          <a:p>
            <a:pPr marL="12700" marR="1064260">
              <a:lnSpc>
                <a:spcPct val="101600"/>
              </a:lnSpc>
              <a:spcBef>
                <a:spcPts val="85"/>
              </a:spcBef>
            </a:pP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vertelt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over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haar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familie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in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Amerika </a:t>
            </a:r>
            <a:r>
              <a:rPr dirty="0" sz="2250" spc="-10">
                <a:solidFill>
                  <a:srgbClr val="212121"/>
                </a:solidFill>
                <a:latin typeface="Trebuchet MS"/>
                <a:cs typeface="Trebuchet MS"/>
              </a:rPr>
              <a:t>(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Michigan</a:t>
            </a:r>
            <a:r>
              <a:rPr dirty="0" sz="2250" spc="-10">
                <a:solidFill>
                  <a:srgbClr val="212121"/>
                </a:solidFill>
                <a:latin typeface="Trebuchet MS"/>
                <a:cs typeface="Trebuchet MS"/>
              </a:rPr>
              <a:t>)</a:t>
            </a:r>
            <a:endParaRPr sz="2250">
              <a:latin typeface="Trebuchet MS"/>
              <a:cs typeface="Trebuchet MS"/>
            </a:endParaRPr>
          </a:p>
          <a:p>
            <a:pPr marL="12700" marR="5080">
              <a:lnSpc>
                <a:spcPct val="105400"/>
              </a:lnSpc>
              <a:spcBef>
                <a:spcPts val="1375"/>
              </a:spcBef>
            </a:pP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Ooms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2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tantes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emigreerden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om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boerderij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te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beginnen</a:t>
            </a: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535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stierven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onder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mysterieuze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omstandigheden</a:t>
            </a:r>
            <a:endParaRPr sz="2150">
              <a:latin typeface="Microsoft Sans Serif"/>
              <a:cs typeface="Microsoft Sans Serif"/>
            </a:endParaRPr>
          </a:p>
          <a:p>
            <a:pPr marL="12700" marR="577215">
              <a:lnSpc>
                <a:spcPct val="105400"/>
              </a:lnSpc>
              <a:spcBef>
                <a:spcPts val="1395"/>
              </a:spcBef>
            </a:pP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neven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hebben</a:t>
            </a:r>
            <a:r>
              <a:rPr dirty="0" sz="2150" spc="-114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contact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met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familie verbroken</a:t>
            </a:r>
            <a:endParaRPr sz="2150">
              <a:latin typeface="Microsoft Sans Serif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535"/>
              </a:spcBef>
            </a:pP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wil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uitzoeken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wat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er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werkelijk</a:t>
            </a:r>
            <a:r>
              <a:rPr dirty="0" sz="2150" spc="-7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is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gebeurd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 descr=""/>
          <p:cNvGrpSpPr/>
          <p:nvPr/>
        </p:nvGrpSpPr>
        <p:grpSpPr>
          <a:xfrm>
            <a:off x="400050" y="2226468"/>
            <a:ext cx="10629900" cy="4208145"/>
            <a:chOff x="400050" y="2226468"/>
            <a:chExt cx="10629900" cy="4208145"/>
          </a:xfrm>
        </p:grpSpPr>
        <p:sp>
          <p:nvSpPr>
            <p:cNvPr id="3" name="object 3" descr=""/>
            <p:cNvSpPr/>
            <p:nvPr/>
          </p:nvSpPr>
          <p:spPr>
            <a:xfrm>
              <a:off x="400050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0" y="70865"/>
                  </a:moveTo>
                  <a:lnTo>
                    <a:pt x="0" y="0"/>
                  </a:lnTo>
                  <a:lnTo>
                    <a:pt x="70865" y="0"/>
                  </a:lnTo>
                  <a:lnTo>
                    <a:pt x="63884" y="337"/>
                  </a:lnTo>
                  <a:lnTo>
                    <a:pt x="57038" y="1348"/>
                  </a:lnTo>
                  <a:lnTo>
                    <a:pt x="20756" y="20756"/>
                  </a:lnTo>
                  <a:lnTo>
                    <a:pt x="1348" y="57038"/>
                  </a:lnTo>
                  <a:lnTo>
                    <a:pt x="337" y="63884"/>
                  </a:lnTo>
                  <a:lnTo>
                    <a:pt x="0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137784" y="4207668"/>
                  </a:lnTo>
                  <a:lnTo>
                    <a:pt x="5144765" y="4207331"/>
                  </a:lnTo>
                  <a:lnTo>
                    <a:pt x="5151612" y="4206319"/>
                  </a:lnTo>
                  <a:lnTo>
                    <a:pt x="5187894" y="4186912"/>
                  </a:lnTo>
                  <a:lnTo>
                    <a:pt x="5207301" y="4150630"/>
                  </a:lnTo>
                  <a:lnTo>
                    <a:pt x="5208650" y="4136802"/>
                  </a:lnTo>
                  <a:lnTo>
                    <a:pt x="5208650" y="70865"/>
                  </a:lnTo>
                  <a:lnTo>
                    <a:pt x="5196718" y="31487"/>
                  </a:lnTo>
                  <a:lnTo>
                    <a:pt x="5164903" y="5394"/>
                  </a:lnTo>
                  <a:lnTo>
                    <a:pt x="5137784" y="0"/>
                  </a:lnTo>
                  <a:lnTo>
                    <a:pt x="5583173" y="0"/>
                  </a:lnTo>
                  <a:lnTo>
                    <a:pt x="5583173" y="4207668"/>
                  </a:lnTo>
                  <a:close/>
                </a:path>
                <a:path w="5583555" h="4208145">
                  <a:moveTo>
                    <a:pt x="70865" y="4207668"/>
                  </a:moveTo>
                  <a:lnTo>
                    <a:pt x="0" y="4207668"/>
                  </a:lnTo>
                  <a:lnTo>
                    <a:pt x="0" y="4136802"/>
                  </a:lnTo>
                  <a:lnTo>
                    <a:pt x="337" y="4143783"/>
                  </a:lnTo>
                  <a:lnTo>
                    <a:pt x="1348" y="4150630"/>
                  </a:lnTo>
                  <a:lnTo>
                    <a:pt x="20756" y="4186912"/>
                  </a:lnTo>
                  <a:lnTo>
                    <a:pt x="57038" y="4206319"/>
                  </a:lnTo>
                  <a:lnTo>
                    <a:pt x="63884" y="4207331"/>
                  </a:lnTo>
                  <a:lnTo>
                    <a:pt x="70865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4" name="object 4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6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5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5" name="object 5" descr=""/>
            <p:cNvSpPr/>
            <p:nvPr/>
          </p:nvSpPr>
          <p:spPr>
            <a:xfrm>
              <a:off x="400050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4" y="4157342"/>
                  </a:lnTo>
                  <a:lnTo>
                    <a:pt x="0" y="70866"/>
                  </a:lnTo>
                  <a:lnTo>
                    <a:pt x="337" y="63884"/>
                  </a:lnTo>
                  <a:lnTo>
                    <a:pt x="16058" y="25930"/>
                  </a:lnTo>
                  <a:lnTo>
                    <a:pt x="50325" y="303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2" y="9255"/>
                  </a:lnTo>
                  <a:lnTo>
                    <a:pt x="24140" y="29898"/>
                  </a:lnTo>
                  <a:lnTo>
                    <a:pt x="8858" y="66794"/>
                  </a:lnTo>
                  <a:lnTo>
                    <a:pt x="8858" y="4140874"/>
                  </a:lnTo>
                  <a:lnTo>
                    <a:pt x="24140" y="4177768"/>
                  </a:lnTo>
                  <a:lnTo>
                    <a:pt x="62762" y="4198412"/>
                  </a:lnTo>
                  <a:lnTo>
                    <a:pt x="66794" y="4198810"/>
                  </a:lnTo>
                  <a:lnTo>
                    <a:pt x="5172027" y="4198810"/>
                  </a:lnTo>
                  <a:lnTo>
                    <a:pt x="5171224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7" y="4198810"/>
                  </a:moveTo>
                  <a:lnTo>
                    <a:pt x="5141856" y="4198810"/>
                  </a:lnTo>
                  <a:lnTo>
                    <a:pt x="5145888" y="4198412"/>
                  </a:lnTo>
                  <a:lnTo>
                    <a:pt x="5153874" y="4196824"/>
                  </a:lnTo>
                  <a:lnTo>
                    <a:pt x="5187080" y="4174636"/>
                  </a:lnTo>
                  <a:lnTo>
                    <a:pt x="5199792" y="4140874"/>
                  </a:lnTo>
                  <a:lnTo>
                    <a:pt x="5199792" y="66794"/>
                  </a:lnTo>
                  <a:lnTo>
                    <a:pt x="5199506" y="63884"/>
                  </a:lnTo>
                  <a:lnTo>
                    <a:pt x="5199395" y="62761"/>
                  </a:lnTo>
                  <a:lnTo>
                    <a:pt x="5178751" y="24140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7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6" name="object 6" descr=""/>
            <p:cNvSpPr/>
            <p:nvPr/>
          </p:nvSpPr>
          <p:spPr>
            <a:xfrm>
              <a:off x="5446775" y="2226468"/>
              <a:ext cx="5583555" cy="4208145"/>
            </a:xfrm>
            <a:custGeom>
              <a:avLst/>
              <a:gdLst/>
              <a:ahLst/>
              <a:cxnLst/>
              <a:rect l="l" t="t" r="r" b="b"/>
              <a:pathLst>
                <a:path w="5583555" h="4208145">
                  <a:moveTo>
                    <a:pt x="445388" y="4207668"/>
                  </a:moveTo>
                  <a:lnTo>
                    <a:pt x="0" y="4207668"/>
                  </a:lnTo>
                  <a:lnTo>
                    <a:pt x="0" y="0"/>
                  </a:lnTo>
                  <a:lnTo>
                    <a:pt x="445388" y="0"/>
                  </a:lnTo>
                  <a:lnTo>
                    <a:pt x="438407" y="337"/>
                  </a:lnTo>
                  <a:lnTo>
                    <a:pt x="431560" y="1348"/>
                  </a:lnTo>
                  <a:lnTo>
                    <a:pt x="395278" y="20756"/>
                  </a:lnTo>
                  <a:lnTo>
                    <a:pt x="375871" y="57038"/>
                  </a:lnTo>
                  <a:lnTo>
                    <a:pt x="374522" y="70865"/>
                  </a:lnTo>
                  <a:lnTo>
                    <a:pt x="374522" y="4136802"/>
                  </a:lnTo>
                  <a:lnTo>
                    <a:pt x="386454" y="4176180"/>
                  </a:lnTo>
                  <a:lnTo>
                    <a:pt x="418268" y="4202273"/>
                  </a:lnTo>
                  <a:lnTo>
                    <a:pt x="438407" y="4207331"/>
                  </a:lnTo>
                  <a:lnTo>
                    <a:pt x="445388" y="4207668"/>
                  </a:lnTo>
                  <a:close/>
                </a:path>
                <a:path w="5583555" h="4208145">
                  <a:moveTo>
                    <a:pt x="5583173" y="70865"/>
                  </a:moveTo>
                  <a:lnTo>
                    <a:pt x="5571241" y="31487"/>
                  </a:lnTo>
                  <a:lnTo>
                    <a:pt x="5539425" y="5394"/>
                  </a:lnTo>
                  <a:lnTo>
                    <a:pt x="5512307" y="0"/>
                  </a:lnTo>
                  <a:lnTo>
                    <a:pt x="5583173" y="0"/>
                  </a:lnTo>
                  <a:lnTo>
                    <a:pt x="5583173" y="70865"/>
                  </a:lnTo>
                  <a:close/>
                </a:path>
                <a:path w="5583555" h="4208145">
                  <a:moveTo>
                    <a:pt x="5583173" y="4207668"/>
                  </a:moveTo>
                  <a:lnTo>
                    <a:pt x="5512307" y="4207668"/>
                  </a:lnTo>
                  <a:lnTo>
                    <a:pt x="5519288" y="4207331"/>
                  </a:lnTo>
                  <a:lnTo>
                    <a:pt x="5526134" y="4206319"/>
                  </a:lnTo>
                  <a:lnTo>
                    <a:pt x="5562417" y="4186912"/>
                  </a:lnTo>
                  <a:lnTo>
                    <a:pt x="5581824" y="4150630"/>
                  </a:lnTo>
                  <a:lnTo>
                    <a:pt x="5583173" y="4136802"/>
                  </a:lnTo>
                  <a:lnTo>
                    <a:pt x="5583173" y="4207668"/>
                  </a:lnTo>
                  <a:close/>
                </a:path>
              </a:pathLst>
            </a:custGeom>
            <a:solidFill>
              <a:srgbClr val="000000">
                <a:alpha val="705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7" name="object 7" descr=""/>
            <p:cNvSpPr/>
            <p:nvPr/>
          </p:nvSpPr>
          <p:spPr>
            <a:xfrm>
              <a:off x="5821299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3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7162" y="11931"/>
                  </a:lnTo>
                  <a:lnTo>
                    <a:pt x="5203256" y="4374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64903" y="4202273"/>
                  </a:lnTo>
                  <a:lnTo>
                    <a:pt x="5137785" y="4207668"/>
                  </a:lnTo>
                  <a:close/>
                </a:path>
              </a:pathLst>
            </a:custGeom>
            <a:solidFill>
              <a:srgbClr val="FFFFFF">
                <a:alpha val="94898"/>
              </a:srgbClr>
            </a:solidFill>
          </p:spPr>
          <p:txBody>
            <a:bodyPr wrap="square" lIns="0" tIns="0" rIns="0" bIns="0" rtlCol="0"/>
            <a:lstStyle/>
            <a:p/>
          </p:txBody>
        </p:sp>
        <p:sp>
          <p:nvSpPr>
            <p:cNvPr id="8" name="object 8" descr=""/>
            <p:cNvSpPr/>
            <p:nvPr/>
          </p:nvSpPr>
          <p:spPr>
            <a:xfrm>
              <a:off x="5821298" y="2226468"/>
              <a:ext cx="5208905" cy="4208145"/>
            </a:xfrm>
            <a:custGeom>
              <a:avLst/>
              <a:gdLst/>
              <a:ahLst/>
              <a:cxnLst/>
              <a:rect l="l" t="t" r="r" b="b"/>
              <a:pathLst>
                <a:path w="5208905" h="4208145">
                  <a:moveTo>
                    <a:pt x="5137785" y="4207668"/>
                  </a:moveTo>
                  <a:lnTo>
                    <a:pt x="70866" y="4207668"/>
                  </a:lnTo>
                  <a:lnTo>
                    <a:pt x="63884" y="4207331"/>
                  </a:lnTo>
                  <a:lnTo>
                    <a:pt x="25930" y="4191610"/>
                  </a:lnTo>
                  <a:lnTo>
                    <a:pt x="3033" y="4157342"/>
                  </a:lnTo>
                  <a:lnTo>
                    <a:pt x="0" y="4136802"/>
                  </a:lnTo>
                  <a:lnTo>
                    <a:pt x="0" y="70866"/>
                  </a:lnTo>
                  <a:lnTo>
                    <a:pt x="11931" y="31487"/>
                  </a:lnTo>
                  <a:lnTo>
                    <a:pt x="43745" y="5394"/>
                  </a:lnTo>
                  <a:lnTo>
                    <a:pt x="70866" y="0"/>
                  </a:lnTo>
                  <a:lnTo>
                    <a:pt x="5137785" y="0"/>
                  </a:lnTo>
                  <a:lnTo>
                    <a:pt x="5172027" y="8858"/>
                  </a:lnTo>
                  <a:lnTo>
                    <a:pt x="66794" y="8858"/>
                  </a:lnTo>
                  <a:lnTo>
                    <a:pt x="62761" y="9255"/>
                  </a:lnTo>
                  <a:lnTo>
                    <a:pt x="24140" y="29898"/>
                  </a:lnTo>
                  <a:lnTo>
                    <a:pt x="8857" y="66794"/>
                  </a:lnTo>
                  <a:lnTo>
                    <a:pt x="8857" y="4140874"/>
                  </a:lnTo>
                  <a:lnTo>
                    <a:pt x="9144" y="4143783"/>
                  </a:lnTo>
                  <a:lnTo>
                    <a:pt x="9254" y="4144906"/>
                  </a:lnTo>
                  <a:lnTo>
                    <a:pt x="29898" y="4183527"/>
                  </a:lnTo>
                  <a:lnTo>
                    <a:pt x="66794" y="4198810"/>
                  </a:lnTo>
                  <a:lnTo>
                    <a:pt x="5172026" y="4198810"/>
                  </a:lnTo>
                  <a:lnTo>
                    <a:pt x="5171223" y="4199290"/>
                  </a:lnTo>
                  <a:lnTo>
                    <a:pt x="5164903" y="4202273"/>
                  </a:lnTo>
                  <a:lnTo>
                    <a:pt x="5158324" y="4204633"/>
                  </a:lnTo>
                  <a:lnTo>
                    <a:pt x="5151612" y="4206319"/>
                  </a:lnTo>
                  <a:lnTo>
                    <a:pt x="5144765" y="4207331"/>
                  </a:lnTo>
                  <a:lnTo>
                    <a:pt x="5137785" y="4207668"/>
                  </a:lnTo>
                  <a:close/>
                </a:path>
                <a:path w="5208905" h="4208145">
                  <a:moveTo>
                    <a:pt x="5172026" y="4198810"/>
                  </a:moveTo>
                  <a:lnTo>
                    <a:pt x="5141856" y="4198810"/>
                  </a:lnTo>
                  <a:lnTo>
                    <a:pt x="5145887" y="4198412"/>
                  </a:lnTo>
                  <a:lnTo>
                    <a:pt x="5153874" y="4196824"/>
                  </a:lnTo>
                  <a:lnTo>
                    <a:pt x="5187078" y="4174636"/>
                  </a:lnTo>
                  <a:lnTo>
                    <a:pt x="5199791" y="4140874"/>
                  </a:lnTo>
                  <a:lnTo>
                    <a:pt x="5199791" y="66794"/>
                  </a:lnTo>
                  <a:lnTo>
                    <a:pt x="5184508" y="29898"/>
                  </a:lnTo>
                  <a:lnTo>
                    <a:pt x="5145887" y="9255"/>
                  </a:lnTo>
                  <a:lnTo>
                    <a:pt x="5141856" y="8858"/>
                  </a:lnTo>
                  <a:lnTo>
                    <a:pt x="5172027" y="8858"/>
                  </a:lnTo>
                  <a:lnTo>
                    <a:pt x="5200272" y="37426"/>
                  </a:lnTo>
                  <a:lnTo>
                    <a:pt x="5208651" y="70866"/>
                  </a:lnTo>
                  <a:lnTo>
                    <a:pt x="5208651" y="4136802"/>
                  </a:lnTo>
                  <a:lnTo>
                    <a:pt x="5196718" y="4176180"/>
                  </a:lnTo>
                  <a:lnTo>
                    <a:pt x="5177281" y="4195647"/>
                  </a:lnTo>
                  <a:lnTo>
                    <a:pt x="5172026" y="4198810"/>
                  </a:lnTo>
                  <a:close/>
                </a:path>
              </a:pathLst>
            </a:custGeom>
            <a:solidFill>
              <a:srgbClr val="000000">
                <a:alpha val="12159"/>
              </a:srgbClr>
            </a:solidFill>
          </p:spPr>
          <p:txBody>
            <a:bodyPr wrap="square" lIns="0" tIns="0" rIns="0" bIns="0" rtlCol="0"/>
            <a:lstStyle/>
            <a:p/>
          </p:txBody>
        </p:sp>
        <p:pic>
          <p:nvPicPr>
            <p:cNvPr id="9" name="object 9" descr="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49261" y="2580798"/>
              <a:ext cx="79724" cy="79723"/>
            </a:xfrm>
            <a:prstGeom prst="rect">
              <a:avLst/>
            </a:prstGeom>
          </p:spPr>
        </p:pic>
        <p:pic>
          <p:nvPicPr>
            <p:cNvPr id="10" name="object 10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3448907"/>
              <a:ext cx="79724" cy="79723"/>
            </a:xfrm>
            <a:prstGeom prst="rect">
              <a:avLst/>
            </a:prstGeom>
          </p:spPr>
        </p:pic>
        <p:pic>
          <p:nvPicPr>
            <p:cNvPr id="11" name="object 11" descr="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49261" y="4317015"/>
              <a:ext cx="79724" cy="79723"/>
            </a:xfrm>
            <a:prstGeom prst="rect">
              <a:avLst/>
            </a:prstGeom>
          </p:spPr>
        </p:pic>
      </p:grpSp>
      <p:sp>
        <p:nvSpPr>
          <p:cNvPr id="12" name="object 1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397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10"/>
              </a:spcBef>
            </a:pPr>
            <a:r>
              <a:rPr dirty="0" spc="-385"/>
              <a:t>DE</a:t>
            </a:r>
            <a:r>
              <a:rPr dirty="0" spc="-365"/>
              <a:t> </a:t>
            </a:r>
            <a:r>
              <a:rPr dirty="0" spc="-380"/>
              <a:t>REIS</a:t>
            </a:r>
            <a:r>
              <a:rPr dirty="0" spc="-370"/>
              <a:t> </a:t>
            </a:r>
            <a:r>
              <a:rPr dirty="0" spc="-275"/>
              <a:t>NAAR</a:t>
            </a:r>
            <a:r>
              <a:rPr dirty="0" spc="-365"/>
              <a:t> </a:t>
            </a:r>
            <a:r>
              <a:rPr dirty="0" spc="-295"/>
              <a:t>AMERIKA</a:t>
            </a:r>
          </a:p>
        </p:txBody>
      </p:sp>
      <p:sp>
        <p:nvSpPr>
          <p:cNvPr id="13" name="object 13" descr=""/>
          <p:cNvSpPr/>
          <p:nvPr/>
        </p:nvSpPr>
        <p:spPr>
          <a:xfrm>
            <a:off x="400049" y="1978437"/>
            <a:ext cx="708660" cy="35560"/>
          </a:xfrm>
          <a:custGeom>
            <a:avLst/>
            <a:gdLst/>
            <a:ahLst/>
            <a:cxnLst/>
            <a:rect l="l" t="t" r="r" b="b"/>
            <a:pathLst>
              <a:path w="708660" h="35560">
                <a:moveTo>
                  <a:pt x="693292" y="35432"/>
                </a:moveTo>
                <a:lnTo>
                  <a:pt x="15367" y="35432"/>
                </a:lnTo>
                <a:lnTo>
                  <a:pt x="13107" y="34983"/>
                </a:lnTo>
                <a:lnTo>
                  <a:pt x="0" y="20065"/>
                </a:lnTo>
                <a:lnTo>
                  <a:pt x="0" y="17716"/>
                </a:lnTo>
                <a:lnTo>
                  <a:pt x="0" y="15367"/>
                </a:lnTo>
                <a:lnTo>
                  <a:pt x="15367" y="0"/>
                </a:lnTo>
                <a:lnTo>
                  <a:pt x="693292" y="0"/>
                </a:lnTo>
                <a:lnTo>
                  <a:pt x="708659" y="15367"/>
                </a:lnTo>
                <a:lnTo>
                  <a:pt x="708659" y="20065"/>
                </a:lnTo>
                <a:lnTo>
                  <a:pt x="695552" y="34983"/>
                </a:lnTo>
                <a:lnTo>
                  <a:pt x="693292" y="35432"/>
                </a:lnTo>
                <a:close/>
              </a:path>
            </a:pathLst>
          </a:custGeom>
          <a:solidFill>
            <a:srgbClr val="FF006E"/>
          </a:solidFill>
        </p:spPr>
        <p:txBody>
          <a:bodyPr wrap="square" lIns="0" tIns="0" rIns="0" bIns="0" rtlCol="0"/>
          <a:lstStyle/>
          <a:p/>
        </p:txBody>
      </p:sp>
      <p:sp>
        <p:nvSpPr>
          <p:cNvPr id="14" name="object 14" descr=""/>
          <p:cNvSpPr txBox="1"/>
          <p:nvPr/>
        </p:nvSpPr>
        <p:spPr>
          <a:xfrm>
            <a:off x="1154419" y="2405328"/>
            <a:ext cx="4222115" cy="2449195"/>
          </a:xfrm>
          <a:prstGeom prst="rect">
            <a:avLst/>
          </a:prstGeom>
        </p:spPr>
        <p:txBody>
          <a:bodyPr wrap="square" lIns="0" tIns="22860" rIns="0" bIns="0" rtlCol="0" vert="horz">
            <a:spAutoFit/>
          </a:bodyPr>
          <a:lstStyle/>
          <a:p>
            <a:pPr marL="12700" marR="5080">
              <a:lnSpc>
                <a:spcPts val="2720"/>
              </a:lnSpc>
              <a:spcBef>
                <a:spcPts val="180"/>
              </a:spcBef>
            </a:pP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Herman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Elize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reizen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naar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Sparta</a:t>
            </a:r>
            <a:r>
              <a:rPr dirty="0" sz="2250" spc="-40">
                <a:solidFill>
                  <a:srgbClr val="212121"/>
                </a:solidFill>
                <a:latin typeface="Britannic Bold"/>
                <a:cs typeface="Britannic Bold"/>
              </a:rPr>
              <a:t>,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Michigan</a:t>
            </a:r>
            <a:endParaRPr sz="2150">
              <a:latin typeface="Microsoft Sans Serif"/>
              <a:cs typeface="Microsoft Sans Serif"/>
            </a:endParaRPr>
          </a:p>
          <a:p>
            <a:pPr marL="12700" marR="17780">
              <a:lnSpc>
                <a:spcPct val="105400"/>
              </a:lnSpc>
              <a:spcBef>
                <a:spcPts val="1285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0">
                <a:solidFill>
                  <a:srgbClr val="212121"/>
                </a:solidFill>
                <a:latin typeface="Microsoft Sans Serif"/>
                <a:cs typeface="Microsoft Sans Serif"/>
              </a:rPr>
              <a:t>ontdekken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dat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er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medische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fouten</a:t>
            </a:r>
            <a:r>
              <a:rPr dirty="0" sz="2150" spc="-1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zijn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gemaakt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bij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10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0">
                <a:solidFill>
                  <a:srgbClr val="212121"/>
                </a:solidFill>
                <a:latin typeface="Microsoft Sans Serif"/>
                <a:cs typeface="Microsoft Sans Serif"/>
              </a:rPr>
              <a:t>operatie</a:t>
            </a:r>
            <a:endParaRPr sz="2150">
              <a:latin typeface="Microsoft Sans Serif"/>
              <a:cs typeface="Microsoft Sans Serif"/>
            </a:endParaRPr>
          </a:p>
          <a:p>
            <a:pPr marL="12700" marR="124460">
              <a:lnSpc>
                <a:spcPct val="105400"/>
              </a:lnSpc>
              <a:spcBef>
                <a:spcPts val="1395"/>
              </a:spcBef>
            </a:pP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5">
                <a:solidFill>
                  <a:srgbClr val="212121"/>
                </a:solidFill>
                <a:latin typeface="Microsoft Sans Serif"/>
                <a:cs typeface="Microsoft Sans Serif"/>
              </a:rPr>
              <a:t>neven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Jens</a:t>
            </a:r>
            <a:r>
              <a:rPr dirty="0" sz="2150" spc="-13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en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Sjaak</a:t>
            </a:r>
            <a:r>
              <a:rPr dirty="0" sz="2150" spc="-6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werken</a:t>
            </a:r>
            <a:r>
              <a:rPr dirty="0" sz="2150" spc="-8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bij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hersenstichting</a:t>
            </a:r>
            <a:endParaRPr sz="2150">
              <a:latin typeface="Microsoft Sans Serif"/>
              <a:cs typeface="Microsoft Sans Serif"/>
            </a:endParaRPr>
          </a:p>
        </p:txBody>
      </p:sp>
      <p:grpSp>
        <p:nvGrpSpPr>
          <p:cNvPr id="15" name="object 15" descr=""/>
          <p:cNvGrpSpPr/>
          <p:nvPr/>
        </p:nvGrpSpPr>
        <p:grpSpPr>
          <a:xfrm>
            <a:off x="114299" y="2580798"/>
            <a:ext cx="6336030" cy="3972560"/>
            <a:chOff x="114299" y="2580798"/>
            <a:chExt cx="6336030" cy="3972560"/>
          </a:xfrm>
        </p:grpSpPr>
        <p:pic>
          <p:nvPicPr>
            <p:cNvPr id="16" name="object 16" descr="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6370510" y="2580798"/>
              <a:ext cx="79724" cy="79723"/>
            </a:xfrm>
            <a:prstGeom prst="rect">
              <a:avLst/>
            </a:prstGeom>
          </p:spPr>
        </p:pic>
        <p:pic>
          <p:nvPicPr>
            <p:cNvPr id="17" name="object 17" descr="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370510" y="3448906"/>
              <a:ext cx="79724" cy="79723"/>
            </a:xfrm>
            <a:prstGeom prst="rect">
              <a:avLst/>
            </a:prstGeom>
          </p:spPr>
        </p:pic>
        <p:sp>
          <p:nvSpPr>
            <p:cNvPr id="18" name="object 18" descr=""/>
            <p:cNvSpPr/>
            <p:nvPr/>
          </p:nvSpPr>
          <p:spPr>
            <a:xfrm>
              <a:off x="114299" y="6343649"/>
              <a:ext cx="438150" cy="209550"/>
            </a:xfrm>
            <a:custGeom>
              <a:avLst/>
              <a:gdLst/>
              <a:ahLst/>
              <a:cxnLst/>
              <a:rect l="l" t="t" r="r" b="b"/>
              <a:pathLst>
                <a:path w="438150" h="209550">
                  <a:moveTo>
                    <a:pt x="438149" y="209549"/>
                  </a:moveTo>
                  <a:lnTo>
                    <a:pt x="0" y="209549"/>
                  </a:lnTo>
                  <a:lnTo>
                    <a:pt x="0" y="0"/>
                  </a:lnTo>
                  <a:lnTo>
                    <a:pt x="438149" y="0"/>
                  </a:lnTo>
                  <a:lnTo>
                    <a:pt x="438149" y="209549"/>
                  </a:lnTo>
                  <a:close/>
                </a:path>
              </a:pathLst>
            </a:custGeom>
            <a:solidFill>
              <a:srgbClr val="000000">
                <a:alpha val="39999"/>
              </a:srgbClr>
            </a:solidFill>
          </p:spPr>
          <p:txBody>
            <a:bodyPr wrap="square" lIns="0" tIns="0" rIns="0" bIns="0" rtlCol="0"/>
            <a:lstStyle/>
            <a:p/>
          </p:txBody>
        </p:sp>
      </p:grpSp>
      <p:sp>
        <p:nvSpPr>
          <p:cNvPr id="19" name="object 19" descr=""/>
          <p:cNvSpPr txBox="1"/>
          <p:nvPr/>
        </p:nvSpPr>
        <p:spPr>
          <a:xfrm>
            <a:off x="6575667" y="2415761"/>
            <a:ext cx="4185285" cy="15709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 marR="5080">
              <a:lnSpc>
                <a:spcPts val="2720"/>
              </a:lnSpc>
              <a:spcBef>
                <a:spcPts val="100"/>
              </a:spcBef>
            </a:pPr>
            <a:r>
              <a:rPr dirty="0" sz="2150" spc="-50">
                <a:solidFill>
                  <a:srgbClr val="212121"/>
                </a:solidFill>
                <a:latin typeface="Microsoft Sans Serif"/>
                <a:cs typeface="Microsoft Sans Serif"/>
              </a:rPr>
              <a:t>Ze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confronteren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het</a:t>
            </a:r>
            <a:r>
              <a:rPr dirty="0" sz="2150" spc="-10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ziekenhuis</a:t>
            </a:r>
            <a:r>
              <a:rPr dirty="0" sz="2150" spc="-9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met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11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waarheid</a:t>
            </a:r>
            <a:endParaRPr sz="2150">
              <a:latin typeface="Microsoft Sans Serif"/>
              <a:cs typeface="Microsoft Sans Serif"/>
            </a:endParaRPr>
          </a:p>
          <a:p>
            <a:pPr marL="12700" marR="429259">
              <a:lnSpc>
                <a:spcPct val="105400"/>
              </a:lnSpc>
              <a:spcBef>
                <a:spcPts val="1280"/>
              </a:spcBef>
            </a:pPr>
            <a:r>
              <a:rPr dirty="0" sz="2150" spc="-130">
                <a:solidFill>
                  <a:srgbClr val="212121"/>
                </a:solidFill>
                <a:latin typeface="Microsoft Sans Serif"/>
                <a:cs typeface="Microsoft Sans Serif"/>
              </a:rPr>
              <a:t>Er</a:t>
            </a:r>
            <a:r>
              <a:rPr dirty="0" sz="2150" spc="-2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wordt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40">
                <a:solidFill>
                  <a:srgbClr val="212121"/>
                </a:solidFill>
                <a:latin typeface="Microsoft Sans Serif"/>
                <a:cs typeface="Microsoft Sans Serif"/>
              </a:rPr>
              <a:t>een</a:t>
            </a:r>
            <a:r>
              <a:rPr dirty="0" sz="2150" spc="-5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35">
                <a:solidFill>
                  <a:srgbClr val="212121"/>
                </a:solidFill>
                <a:latin typeface="Microsoft Sans Serif"/>
                <a:cs typeface="Microsoft Sans Serif"/>
              </a:rPr>
              <a:t>schadevergoeding toegekend</a:t>
            </a:r>
            <a:r>
              <a:rPr dirty="0" sz="2150" spc="-90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80">
                <a:solidFill>
                  <a:srgbClr val="212121"/>
                </a:solidFill>
                <a:latin typeface="Microsoft Sans Serif"/>
                <a:cs typeface="Microsoft Sans Serif"/>
              </a:rPr>
              <a:t>aan</a:t>
            </a:r>
            <a:r>
              <a:rPr dirty="0" sz="2150" spc="-6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>
                <a:solidFill>
                  <a:srgbClr val="212121"/>
                </a:solidFill>
                <a:latin typeface="Microsoft Sans Serif"/>
                <a:cs typeface="Microsoft Sans Serif"/>
              </a:rPr>
              <a:t>de</a:t>
            </a:r>
            <a:r>
              <a:rPr dirty="0" sz="2150" spc="-75">
                <a:solidFill>
                  <a:srgbClr val="212121"/>
                </a:solidFill>
                <a:latin typeface="Microsoft Sans Serif"/>
                <a:cs typeface="Microsoft Sans Serif"/>
              </a:rPr>
              <a:t> </a:t>
            </a:r>
            <a:r>
              <a:rPr dirty="0" sz="2150" spc="-10">
                <a:solidFill>
                  <a:srgbClr val="212121"/>
                </a:solidFill>
                <a:latin typeface="Microsoft Sans Serif"/>
                <a:cs typeface="Microsoft Sans Serif"/>
              </a:rPr>
              <a:t>familie</a:t>
            </a:r>
            <a:endParaRPr sz="2150">
              <a:latin typeface="Microsoft Sans Serif"/>
              <a:cs typeface="Microsoft Sans Serif"/>
            </a:endParaRPr>
          </a:p>
        </p:txBody>
      </p:sp>
      <p:sp>
        <p:nvSpPr>
          <p:cNvPr id="20" name="object 20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1905" rIns="0" bIns="0" rtlCol="0" vert="horz">
            <a:spAutoFit/>
          </a:bodyPr>
          <a:lstStyle/>
          <a:p>
            <a:pPr marL="38100">
              <a:lnSpc>
                <a:spcPct val="100000"/>
              </a:lnSpc>
              <a:spcBef>
                <a:spcPts val="15"/>
              </a:spcBef>
            </a:pPr>
            <a:fld id="{81D60167-4931-47E6-BA6A-407CBD079E47}" type="slidenum">
              <a:rPr dirty="0"/>
              <a:t>10</a:t>
            </a:fld>
            <a:r>
              <a:rPr dirty="0" spc="225"/>
              <a:t> </a:t>
            </a:r>
            <a:r>
              <a:rPr dirty="0"/>
              <a:t>/</a:t>
            </a:r>
            <a:r>
              <a:rPr dirty="0" spc="225"/>
              <a:t> </a:t>
            </a:r>
            <a:r>
              <a:rPr dirty="0" spc="-25"/>
              <a:t>15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2025-04-09T12:31:51Z</dcterms:created>
  <dcterms:modified xsi:type="dcterms:W3CDTF">2025-04-09T12:31:51Z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2025-04-09T00:00:00Z</vt:filetime>
  </property>
  <property fmtid="{D5CDD505-2E9C-101B-9397-08002B2CF9AE}" pid="3" name="Creator">
    <vt:lpwstr>Decktape</vt:lpwstr>
  </property>
  <property fmtid="{D5CDD505-2E9C-101B-9397-08002B2CF9AE}" pid="4" name="LastSaved">
    <vt:filetime>2025-04-09T00:00:00Z</vt:filetime>
  </property>
  <property fmtid="{D5CDD505-2E9C-101B-9397-08002B2CF9AE}" pid="5" name="Producer">
    <vt:lpwstr>pdf-lib (https://github.com/Hopding/pdf-lib)</vt:lpwstr>
  </property>
</Properties>
</file>