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x="11430000" cy="6673850"/>
  <p:notesSz cx="11430000" cy="66738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1429999" cy="666749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00049" y="233362"/>
            <a:ext cx="10629899" cy="620077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47080" y="955897"/>
            <a:ext cx="9890125" cy="27044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000" b="0" i="0">
                <a:solidFill>
                  <a:srgbClr val="8B08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714500" y="3737356"/>
            <a:ext cx="8001000" cy="16684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5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#</a:t>
            </a:fld>
            <a:r>
              <a:rPr dirty="0" spc="225"/>
              <a:t> </a:t>
            </a:r>
            <a:r>
              <a:rPr dirty="0"/>
              <a:t>/</a:t>
            </a:r>
            <a:r>
              <a:rPr dirty="0" spc="225"/>
              <a:t> </a:t>
            </a:r>
            <a:r>
              <a:rPr dirty="0" spc="-25"/>
              <a:t>15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000" b="0" i="0">
                <a:solidFill>
                  <a:srgbClr val="8B08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75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#</a:t>
            </a:fld>
            <a:r>
              <a:rPr dirty="0" spc="225"/>
              <a:t> </a:t>
            </a:r>
            <a:r>
              <a:rPr dirty="0"/>
              <a:t>/</a:t>
            </a:r>
            <a:r>
              <a:rPr dirty="0" spc="225"/>
              <a:t> </a:t>
            </a:r>
            <a:r>
              <a:rPr dirty="0" spc="-25"/>
              <a:t>15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000" b="0" i="0">
                <a:solidFill>
                  <a:srgbClr val="8B08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741679" y="2089753"/>
            <a:ext cx="4881880" cy="36753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900" b="0" i="0">
                <a:solidFill>
                  <a:srgbClr val="8B08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145212" y="2095068"/>
            <a:ext cx="4834255" cy="37515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0" i="0">
                <a:solidFill>
                  <a:srgbClr val="8B08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#</a:t>
            </a:fld>
            <a:r>
              <a:rPr dirty="0" spc="225"/>
              <a:t> </a:t>
            </a:r>
            <a:r>
              <a:rPr dirty="0"/>
              <a:t>/</a:t>
            </a:r>
            <a:r>
              <a:rPr dirty="0" spc="225"/>
              <a:t> </a:t>
            </a:r>
            <a:r>
              <a:rPr dirty="0" spc="-25"/>
              <a:t>15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000" b="0" i="0">
                <a:solidFill>
                  <a:srgbClr val="8B08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#</a:t>
            </a:fld>
            <a:r>
              <a:rPr dirty="0" spc="225"/>
              <a:t> </a:t>
            </a:r>
            <a:r>
              <a:rPr dirty="0"/>
              <a:t>/</a:t>
            </a:r>
            <a:r>
              <a:rPr dirty="0" spc="225"/>
              <a:t> </a:t>
            </a:r>
            <a:r>
              <a:rPr dirty="0" spc="-25"/>
              <a:t>15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#</a:t>
            </a:fld>
            <a:r>
              <a:rPr dirty="0" spc="225"/>
              <a:t> </a:t>
            </a:r>
            <a:r>
              <a:rPr dirty="0"/>
              <a:t>/</a:t>
            </a:r>
            <a:r>
              <a:rPr dirty="0" spc="225"/>
              <a:t> </a:t>
            </a:r>
            <a:r>
              <a:rPr dirty="0" spc="-25"/>
              <a:t>15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1430000" cy="6667500"/>
          </a:xfrm>
          <a:custGeom>
            <a:avLst/>
            <a:gdLst/>
            <a:ahLst/>
            <a:cxnLst/>
            <a:rect l="l" t="t" r="r" b="b"/>
            <a:pathLst>
              <a:path w="11430000" h="6667500">
                <a:moveTo>
                  <a:pt x="11429999" y="6667499"/>
                </a:moveTo>
                <a:lnTo>
                  <a:pt x="0" y="6667499"/>
                </a:lnTo>
                <a:lnTo>
                  <a:pt x="0" y="0"/>
                </a:lnTo>
                <a:lnTo>
                  <a:pt x="11429999" y="0"/>
                </a:lnTo>
                <a:lnTo>
                  <a:pt x="11429999" y="6667499"/>
                </a:lnTo>
                <a:close/>
              </a:path>
            </a:pathLst>
          </a:custGeom>
          <a:solidFill>
            <a:srgbClr val="F0F1EB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00049" y="233362"/>
            <a:ext cx="10629899" cy="620077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64514" y="176371"/>
            <a:ext cx="9996805" cy="7912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000" b="0" i="0">
                <a:solidFill>
                  <a:srgbClr val="8B08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50339" y="1460816"/>
            <a:ext cx="9589135" cy="4029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5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886200" y="6206680"/>
            <a:ext cx="3657600" cy="3336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71500" y="6206680"/>
            <a:ext cx="2628900" cy="3336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23824" y="6341776"/>
            <a:ext cx="458470" cy="153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#</a:t>
            </a:fld>
            <a:r>
              <a:rPr dirty="0" spc="225"/>
              <a:t> </a:t>
            </a:r>
            <a:r>
              <a:rPr dirty="0"/>
              <a:t>/</a:t>
            </a:r>
            <a:r>
              <a:rPr dirty="0" spc="225"/>
              <a:t> </a:t>
            </a:r>
            <a:r>
              <a:rPr dirty="0" spc="-25"/>
              <a:t>15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7.png"/><Relationship Id="rId3" Type="http://schemas.openxmlformats.org/officeDocument/2006/relationships/image" Target="../media/image9.png"/><Relationship Id="rId4" Type="http://schemas.openxmlformats.org/officeDocument/2006/relationships/image" Target="../media/image6.png"/><Relationship Id="rId5" Type="http://schemas.openxmlformats.org/officeDocument/2006/relationships/image" Target="../media/image5.png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Relationship Id="rId3" Type="http://schemas.openxmlformats.org/officeDocument/2006/relationships/image" Target="../media/image8.png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Relationship Id="rId3" Type="http://schemas.openxmlformats.org/officeDocument/2006/relationships/image" Target="../media/image8.png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Relationship Id="rId3" Type="http://schemas.openxmlformats.org/officeDocument/2006/relationships/image" Target="../media/image8.png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Relationship Id="rId3" Type="http://schemas.openxmlformats.org/officeDocument/2006/relationships/image" Target="../media/image8.png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Relationship Id="rId3" Type="http://schemas.openxmlformats.org/officeDocument/2006/relationships/image" Target="../media/image8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3" Type="http://schemas.openxmlformats.org/officeDocument/2006/relationships/image" Target="../media/image7.pn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413384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3254"/>
              </a:spcBef>
            </a:pPr>
            <a:r>
              <a:rPr dirty="0" sz="8350"/>
              <a:t>Kantoor</a:t>
            </a:r>
            <a:r>
              <a:rPr dirty="0" sz="8350" spc="5"/>
              <a:t> </a:t>
            </a:r>
            <a:r>
              <a:rPr dirty="0" sz="8350"/>
              <a:t>of</a:t>
            </a:r>
            <a:r>
              <a:rPr dirty="0" sz="8350" spc="5"/>
              <a:t> </a:t>
            </a:r>
            <a:r>
              <a:rPr dirty="0" sz="8350" spc="-10"/>
              <a:t>Boerderij</a:t>
            </a:r>
            <a:endParaRPr sz="8350"/>
          </a:p>
          <a:p>
            <a:pPr algn="ctr">
              <a:lnSpc>
                <a:spcPct val="100000"/>
              </a:lnSpc>
              <a:spcBef>
                <a:spcPts val="1910"/>
              </a:spcBef>
            </a:pPr>
            <a:r>
              <a:rPr dirty="0">
                <a:solidFill>
                  <a:srgbClr val="646464"/>
                </a:solidFill>
              </a:rPr>
              <a:t>Hoe</a:t>
            </a:r>
            <a:r>
              <a:rPr dirty="0" spc="5">
                <a:solidFill>
                  <a:srgbClr val="646464"/>
                </a:solidFill>
              </a:rPr>
              <a:t> </a:t>
            </a:r>
            <a:r>
              <a:rPr dirty="0">
                <a:solidFill>
                  <a:srgbClr val="646464"/>
                </a:solidFill>
              </a:rPr>
              <a:t>vreemd</a:t>
            </a:r>
            <a:r>
              <a:rPr dirty="0" spc="5">
                <a:solidFill>
                  <a:srgbClr val="646464"/>
                </a:solidFill>
              </a:rPr>
              <a:t> </a:t>
            </a:r>
            <a:r>
              <a:rPr dirty="0">
                <a:solidFill>
                  <a:srgbClr val="646464"/>
                </a:solidFill>
              </a:rPr>
              <a:t>het</a:t>
            </a:r>
            <a:r>
              <a:rPr dirty="0" spc="5">
                <a:solidFill>
                  <a:srgbClr val="646464"/>
                </a:solidFill>
              </a:rPr>
              <a:t> </a:t>
            </a:r>
            <a:r>
              <a:rPr dirty="0">
                <a:solidFill>
                  <a:srgbClr val="646464"/>
                </a:solidFill>
              </a:rPr>
              <a:t>in</a:t>
            </a:r>
            <a:r>
              <a:rPr dirty="0" spc="5">
                <a:solidFill>
                  <a:srgbClr val="646464"/>
                </a:solidFill>
              </a:rPr>
              <a:t> </a:t>
            </a:r>
            <a:r>
              <a:rPr dirty="0">
                <a:solidFill>
                  <a:srgbClr val="646464"/>
                </a:solidFill>
              </a:rPr>
              <a:t>het</a:t>
            </a:r>
            <a:r>
              <a:rPr dirty="0" spc="5">
                <a:solidFill>
                  <a:srgbClr val="646464"/>
                </a:solidFill>
              </a:rPr>
              <a:t> </a:t>
            </a:r>
            <a:r>
              <a:rPr dirty="0">
                <a:solidFill>
                  <a:srgbClr val="646464"/>
                </a:solidFill>
              </a:rPr>
              <a:t>leven</a:t>
            </a:r>
            <a:r>
              <a:rPr dirty="0" spc="5">
                <a:solidFill>
                  <a:srgbClr val="646464"/>
                </a:solidFill>
              </a:rPr>
              <a:t> </a:t>
            </a:r>
            <a:r>
              <a:rPr dirty="0">
                <a:solidFill>
                  <a:srgbClr val="646464"/>
                </a:solidFill>
              </a:rPr>
              <a:t>kan</a:t>
            </a:r>
            <a:r>
              <a:rPr dirty="0" spc="5">
                <a:solidFill>
                  <a:srgbClr val="646464"/>
                </a:solidFill>
              </a:rPr>
              <a:t> </a:t>
            </a:r>
            <a:r>
              <a:rPr dirty="0" spc="-10">
                <a:solidFill>
                  <a:srgbClr val="646464"/>
                </a:solidFill>
              </a:rPr>
              <a:t>lopen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211055" y="4481480"/>
            <a:ext cx="5362575" cy="5359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3350">
                <a:solidFill>
                  <a:srgbClr val="333333"/>
                </a:solidFill>
                <a:latin typeface="Times New Roman"/>
                <a:cs typeface="Times New Roman"/>
              </a:rPr>
              <a:t>Een</a:t>
            </a:r>
            <a:r>
              <a:rPr dirty="0" sz="3350" spc="-6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3350">
                <a:solidFill>
                  <a:srgbClr val="333333"/>
                </a:solidFill>
                <a:latin typeface="Times New Roman"/>
                <a:cs typeface="Times New Roman"/>
              </a:rPr>
              <a:t>roman</a:t>
            </a:r>
            <a:r>
              <a:rPr dirty="0" sz="3350" spc="-4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3350" spc="-20">
                <a:solidFill>
                  <a:srgbClr val="333333"/>
                </a:solidFill>
                <a:latin typeface="Times New Roman"/>
                <a:cs typeface="Times New Roman"/>
              </a:rPr>
              <a:t>van</a:t>
            </a:r>
            <a:r>
              <a:rPr dirty="0" sz="3350" spc="-19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3350">
                <a:solidFill>
                  <a:srgbClr val="333333"/>
                </a:solidFill>
                <a:latin typeface="Times New Roman"/>
                <a:cs typeface="Times New Roman"/>
              </a:rPr>
              <a:t>Arjen</a:t>
            </a:r>
            <a:r>
              <a:rPr dirty="0" sz="3350" spc="-3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3350" spc="-10">
                <a:solidFill>
                  <a:srgbClr val="333333"/>
                </a:solidFill>
                <a:latin typeface="Times New Roman"/>
                <a:cs typeface="Times New Roman"/>
              </a:rPr>
              <a:t>Miedema</a:t>
            </a:r>
            <a:endParaRPr sz="33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/>
          <p:nvPr/>
        </p:nvSpPr>
        <p:spPr>
          <a:xfrm>
            <a:off x="114299" y="6305549"/>
            <a:ext cx="438150" cy="247650"/>
          </a:xfrm>
          <a:custGeom>
            <a:avLst/>
            <a:gdLst/>
            <a:ahLst/>
            <a:cxnLst/>
            <a:rect l="l" t="t" r="r" b="b"/>
            <a:pathLst>
              <a:path w="438150" h="247650">
                <a:moveTo>
                  <a:pt x="438149" y="247649"/>
                </a:moveTo>
                <a:lnTo>
                  <a:pt x="0" y="247649"/>
                </a:lnTo>
                <a:lnTo>
                  <a:pt x="0" y="0"/>
                </a:lnTo>
                <a:lnTo>
                  <a:pt x="438149" y="0"/>
                </a:lnTo>
                <a:lnTo>
                  <a:pt x="438149" y="247649"/>
                </a:lnTo>
                <a:close/>
              </a:path>
            </a:pathLst>
          </a:custGeom>
          <a:solidFill>
            <a:srgbClr val="000000">
              <a:alpha val="39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10</a:t>
            </a:fld>
            <a:r>
              <a:rPr dirty="0" spc="225"/>
              <a:t> </a:t>
            </a:r>
            <a:r>
              <a:rPr dirty="0"/>
              <a:t>/</a:t>
            </a:r>
            <a:r>
              <a:rPr dirty="0" spc="225"/>
              <a:t> </a:t>
            </a:r>
            <a:r>
              <a:rPr dirty="0" spc="-25"/>
              <a:t>15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4514" y="176371"/>
            <a:ext cx="7517765" cy="1552575"/>
          </a:xfrm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20"/>
              </a:spcBef>
            </a:pPr>
            <a:r>
              <a:rPr dirty="0"/>
              <a:t>Jaspers</a:t>
            </a:r>
            <a:r>
              <a:rPr dirty="0" spc="5"/>
              <a:t> </a:t>
            </a:r>
            <a:r>
              <a:rPr dirty="0"/>
              <a:t>Dilemma:</a:t>
            </a:r>
            <a:r>
              <a:rPr dirty="0" spc="5"/>
              <a:t> </a:t>
            </a:r>
            <a:r>
              <a:rPr dirty="0"/>
              <a:t>Kantoor</a:t>
            </a:r>
            <a:r>
              <a:rPr dirty="0" spc="5"/>
              <a:t> </a:t>
            </a:r>
            <a:r>
              <a:rPr dirty="0" spc="-25"/>
              <a:t>of </a:t>
            </a:r>
            <a:r>
              <a:rPr dirty="0" spc="-10"/>
              <a:t>Boerderij?</a:t>
            </a:r>
          </a:p>
        </p:txBody>
      </p:sp>
      <p:grpSp>
        <p:nvGrpSpPr>
          <p:cNvPr id="3" name="object 3" descr=""/>
          <p:cNvGrpSpPr/>
          <p:nvPr/>
        </p:nvGrpSpPr>
        <p:grpSpPr>
          <a:xfrm>
            <a:off x="512063" y="1960721"/>
            <a:ext cx="5355590" cy="4278630"/>
            <a:chOff x="512063" y="1960721"/>
            <a:chExt cx="5355590" cy="4278630"/>
          </a:xfrm>
        </p:grpSpPr>
        <p:sp>
          <p:nvSpPr>
            <p:cNvPr id="4" name="object 4" descr=""/>
            <p:cNvSpPr/>
            <p:nvPr/>
          </p:nvSpPr>
          <p:spPr>
            <a:xfrm>
              <a:off x="512063" y="1960721"/>
              <a:ext cx="5355590" cy="4278630"/>
            </a:xfrm>
            <a:custGeom>
              <a:avLst/>
              <a:gdLst/>
              <a:ahLst/>
              <a:cxnLst/>
              <a:rect l="l" t="t" r="r" b="b"/>
              <a:pathLst>
                <a:path w="5355590" h="4278630">
                  <a:moveTo>
                    <a:pt x="109442" y="4278534"/>
                  </a:moveTo>
                  <a:lnTo>
                    <a:pt x="0" y="4278534"/>
                  </a:lnTo>
                  <a:lnTo>
                    <a:pt x="0" y="0"/>
                  </a:lnTo>
                  <a:lnTo>
                    <a:pt x="109442" y="0"/>
                  </a:lnTo>
                  <a:lnTo>
                    <a:pt x="100605" y="810"/>
                  </a:lnTo>
                  <a:lnTo>
                    <a:pt x="92439" y="3243"/>
                  </a:lnTo>
                  <a:lnTo>
                    <a:pt x="65961" y="35453"/>
                  </a:lnTo>
                  <a:lnTo>
                    <a:pt x="65150" y="44291"/>
                  </a:lnTo>
                  <a:lnTo>
                    <a:pt x="65150" y="4234243"/>
                  </a:lnTo>
                  <a:lnTo>
                    <a:pt x="84945" y="4271237"/>
                  </a:lnTo>
                  <a:lnTo>
                    <a:pt x="100605" y="4277723"/>
                  </a:lnTo>
                  <a:lnTo>
                    <a:pt x="109442" y="4278534"/>
                  </a:lnTo>
                  <a:close/>
                </a:path>
                <a:path w="5355590" h="4278630">
                  <a:moveTo>
                    <a:pt x="5355335" y="4278534"/>
                  </a:moveTo>
                  <a:lnTo>
                    <a:pt x="5247227" y="4278534"/>
                  </a:lnTo>
                  <a:lnTo>
                    <a:pt x="5256064" y="4277723"/>
                  </a:lnTo>
                  <a:lnTo>
                    <a:pt x="5264229" y="4275291"/>
                  </a:lnTo>
                  <a:lnTo>
                    <a:pt x="5290707" y="4243080"/>
                  </a:lnTo>
                  <a:lnTo>
                    <a:pt x="5291518" y="4234243"/>
                  </a:lnTo>
                  <a:lnTo>
                    <a:pt x="5291518" y="44291"/>
                  </a:lnTo>
                  <a:lnTo>
                    <a:pt x="5271723" y="7297"/>
                  </a:lnTo>
                  <a:lnTo>
                    <a:pt x="5247227" y="0"/>
                  </a:lnTo>
                  <a:lnTo>
                    <a:pt x="5355335" y="0"/>
                  </a:lnTo>
                  <a:lnTo>
                    <a:pt x="5355335" y="4278534"/>
                  </a:lnTo>
                  <a:close/>
                </a:path>
              </a:pathLst>
            </a:custGeom>
            <a:solidFill>
              <a:srgbClr val="000000">
                <a:alpha val="101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577214" y="1960721"/>
              <a:ext cx="5226685" cy="4278630"/>
            </a:xfrm>
            <a:custGeom>
              <a:avLst/>
              <a:gdLst/>
              <a:ahLst/>
              <a:cxnLst/>
              <a:rect l="l" t="t" r="r" b="b"/>
              <a:pathLst>
                <a:path w="5226685" h="4278630">
                  <a:moveTo>
                    <a:pt x="5187949" y="4278534"/>
                  </a:moveTo>
                  <a:lnTo>
                    <a:pt x="38417" y="4278534"/>
                  </a:lnTo>
                  <a:lnTo>
                    <a:pt x="32768" y="4277410"/>
                  </a:lnTo>
                  <a:lnTo>
                    <a:pt x="1123" y="4245766"/>
                  </a:lnTo>
                  <a:lnTo>
                    <a:pt x="0" y="4240116"/>
                  </a:lnTo>
                  <a:lnTo>
                    <a:pt x="0" y="4234243"/>
                  </a:lnTo>
                  <a:lnTo>
                    <a:pt x="0" y="38417"/>
                  </a:lnTo>
                  <a:lnTo>
                    <a:pt x="21915" y="5618"/>
                  </a:lnTo>
                  <a:lnTo>
                    <a:pt x="38417" y="0"/>
                  </a:lnTo>
                  <a:lnTo>
                    <a:pt x="5187949" y="0"/>
                  </a:lnTo>
                  <a:lnTo>
                    <a:pt x="5220747" y="21915"/>
                  </a:lnTo>
                  <a:lnTo>
                    <a:pt x="5226366" y="38417"/>
                  </a:lnTo>
                  <a:lnTo>
                    <a:pt x="5226366" y="4240116"/>
                  </a:lnTo>
                  <a:lnTo>
                    <a:pt x="5204451" y="4272915"/>
                  </a:lnTo>
                  <a:lnTo>
                    <a:pt x="5193599" y="4277410"/>
                  </a:lnTo>
                  <a:lnTo>
                    <a:pt x="5187949" y="4278534"/>
                  </a:lnTo>
                  <a:close/>
                </a:path>
              </a:pathLst>
            </a:custGeom>
            <a:solidFill>
              <a:srgbClr val="FFFFFF">
                <a:alpha val="948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88434" y="3183159"/>
              <a:ext cx="106299" cy="106298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88434" y="4352448"/>
              <a:ext cx="106299" cy="106299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88434" y="5025675"/>
              <a:ext cx="106299" cy="106298"/>
            </a:xfrm>
            <a:prstGeom prst="rect">
              <a:avLst/>
            </a:prstGeom>
          </p:spPr>
        </p:pic>
      </p:grpSp>
      <p:sp>
        <p:nvSpPr>
          <p:cNvPr id="9" name="object 9" descr=""/>
          <p:cNvSpPr txBox="1">
            <a:spLocks noGrp="1"/>
          </p:cNvSpPr>
          <p:nvPr>
            <p:ph idx="2" sz="half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10"/>
              <a:t>Kantoor</a:t>
            </a:r>
          </a:p>
          <a:p>
            <a:pPr marL="720725" marR="1358265">
              <a:lnSpc>
                <a:spcPct val="118400"/>
              </a:lnSpc>
              <a:spcBef>
                <a:spcPts val="1720"/>
              </a:spcBef>
            </a:pPr>
            <a:r>
              <a:rPr dirty="0" sz="2750">
                <a:solidFill>
                  <a:srgbClr val="000000"/>
                </a:solidFill>
              </a:rPr>
              <a:t>Huidige</a:t>
            </a:r>
            <a:r>
              <a:rPr dirty="0" sz="2750" spc="85">
                <a:solidFill>
                  <a:srgbClr val="000000"/>
                </a:solidFill>
              </a:rPr>
              <a:t> </a:t>
            </a:r>
            <a:r>
              <a:rPr dirty="0" sz="2750">
                <a:solidFill>
                  <a:srgbClr val="000000"/>
                </a:solidFill>
              </a:rPr>
              <a:t>carrière</a:t>
            </a:r>
            <a:r>
              <a:rPr dirty="0" sz="2750" spc="100">
                <a:solidFill>
                  <a:srgbClr val="000000"/>
                </a:solidFill>
              </a:rPr>
              <a:t> </a:t>
            </a:r>
            <a:r>
              <a:rPr dirty="0" sz="2750" spc="-25">
                <a:solidFill>
                  <a:srgbClr val="000000"/>
                </a:solidFill>
              </a:rPr>
              <a:t>als </a:t>
            </a:r>
            <a:r>
              <a:rPr dirty="0" sz="2750" spc="-10">
                <a:solidFill>
                  <a:srgbClr val="000000"/>
                </a:solidFill>
              </a:rPr>
              <a:t>assistentaccountant</a:t>
            </a:r>
            <a:endParaRPr sz="2750"/>
          </a:p>
          <a:p>
            <a:pPr marL="720725">
              <a:lnSpc>
                <a:spcPct val="100000"/>
              </a:lnSpc>
              <a:spcBef>
                <a:spcPts val="2000"/>
              </a:spcBef>
            </a:pPr>
            <a:r>
              <a:rPr dirty="0" sz="2750">
                <a:solidFill>
                  <a:srgbClr val="000000"/>
                </a:solidFill>
              </a:rPr>
              <a:t>Stabiel</a:t>
            </a:r>
            <a:r>
              <a:rPr dirty="0" sz="2750" spc="85">
                <a:solidFill>
                  <a:srgbClr val="000000"/>
                </a:solidFill>
              </a:rPr>
              <a:t> </a:t>
            </a:r>
            <a:r>
              <a:rPr dirty="0" sz="2750" spc="-10">
                <a:solidFill>
                  <a:srgbClr val="000000"/>
                </a:solidFill>
              </a:rPr>
              <a:t>inkomen</a:t>
            </a:r>
            <a:endParaRPr sz="2750"/>
          </a:p>
          <a:p>
            <a:pPr marL="720725" marR="5080">
              <a:lnSpc>
                <a:spcPct val="118400"/>
              </a:lnSpc>
              <a:spcBef>
                <a:spcPts val="1395"/>
              </a:spcBef>
            </a:pPr>
            <a:r>
              <a:rPr dirty="0" sz="2750">
                <a:solidFill>
                  <a:srgbClr val="000000"/>
                </a:solidFill>
              </a:rPr>
              <a:t>Toekomst</a:t>
            </a:r>
            <a:r>
              <a:rPr dirty="0" sz="2750" spc="30">
                <a:solidFill>
                  <a:srgbClr val="000000"/>
                </a:solidFill>
              </a:rPr>
              <a:t> </a:t>
            </a:r>
            <a:r>
              <a:rPr dirty="0" sz="2750">
                <a:solidFill>
                  <a:srgbClr val="000000"/>
                </a:solidFill>
              </a:rPr>
              <a:t>met</a:t>
            </a:r>
            <a:r>
              <a:rPr dirty="0" sz="2750" spc="30">
                <a:solidFill>
                  <a:srgbClr val="000000"/>
                </a:solidFill>
              </a:rPr>
              <a:t> </a:t>
            </a:r>
            <a:r>
              <a:rPr dirty="0" sz="2750">
                <a:solidFill>
                  <a:srgbClr val="000000"/>
                </a:solidFill>
              </a:rPr>
              <a:t>Engelina</a:t>
            </a:r>
            <a:r>
              <a:rPr dirty="0" sz="2750" spc="25">
                <a:solidFill>
                  <a:srgbClr val="000000"/>
                </a:solidFill>
              </a:rPr>
              <a:t> </a:t>
            </a:r>
            <a:r>
              <a:rPr dirty="0" sz="2750">
                <a:solidFill>
                  <a:srgbClr val="000000"/>
                </a:solidFill>
              </a:rPr>
              <a:t>in</a:t>
            </a:r>
            <a:r>
              <a:rPr dirty="0" sz="2750" spc="30">
                <a:solidFill>
                  <a:srgbClr val="000000"/>
                </a:solidFill>
              </a:rPr>
              <a:t> </a:t>
            </a:r>
            <a:r>
              <a:rPr dirty="0" sz="2750" spc="-25">
                <a:solidFill>
                  <a:srgbClr val="000000"/>
                </a:solidFill>
              </a:rPr>
              <a:t>de </a:t>
            </a:r>
            <a:r>
              <a:rPr dirty="0" sz="2750" spc="-20">
                <a:solidFill>
                  <a:srgbClr val="000000"/>
                </a:solidFill>
              </a:rPr>
              <a:t>stad</a:t>
            </a:r>
            <a:endParaRPr sz="2750"/>
          </a:p>
        </p:txBody>
      </p:sp>
      <p:grpSp>
        <p:nvGrpSpPr>
          <p:cNvPr id="10" name="object 10" descr=""/>
          <p:cNvGrpSpPr/>
          <p:nvPr/>
        </p:nvGrpSpPr>
        <p:grpSpPr>
          <a:xfrm>
            <a:off x="5916167" y="1960721"/>
            <a:ext cx="5355590" cy="4278630"/>
            <a:chOff x="5916167" y="1960721"/>
            <a:chExt cx="5355590" cy="4278630"/>
          </a:xfrm>
        </p:grpSpPr>
        <p:sp>
          <p:nvSpPr>
            <p:cNvPr id="11" name="object 11" descr=""/>
            <p:cNvSpPr/>
            <p:nvPr/>
          </p:nvSpPr>
          <p:spPr>
            <a:xfrm>
              <a:off x="5916167" y="1960721"/>
              <a:ext cx="5355590" cy="4278630"/>
            </a:xfrm>
            <a:custGeom>
              <a:avLst/>
              <a:gdLst/>
              <a:ahLst/>
              <a:cxnLst/>
              <a:rect l="l" t="t" r="r" b="b"/>
              <a:pathLst>
                <a:path w="5355590" h="4278630">
                  <a:moveTo>
                    <a:pt x="108870" y="4278534"/>
                  </a:moveTo>
                  <a:lnTo>
                    <a:pt x="0" y="4278534"/>
                  </a:lnTo>
                  <a:lnTo>
                    <a:pt x="0" y="0"/>
                  </a:lnTo>
                  <a:lnTo>
                    <a:pt x="108870" y="0"/>
                  </a:lnTo>
                  <a:lnTo>
                    <a:pt x="100033" y="810"/>
                  </a:lnTo>
                  <a:lnTo>
                    <a:pt x="91867" y="3243"/>
                  </a:lnTo>
                  <a:lnTo>
                    <a:pt x="65390" y="35453"/>
                  </a:lnTo>
                  <a:lnTo>
                    <a:pt x="64579" y="44291"/>
                  </a:lnTo>
                  <a:lnTo>
                    <a:pt x="64579" y="4234243"/>
                  </a:lnTo>
                  <a:lnTo>
                    <a:pt x="84373" y="4271237"/>
                  </a:lnTo>
                  <a:lnTo>
                    <a:pt x="100033" y="4277723"/>
                  </a:lnTo>
                  <a:lnTo>
                    <a:pt x="108870" y="4278534"/>
                  </a:lnTo>
                  <a:close/>
                </a:path>
                <a:path w="5355590" h="4278630">
                  <a:moveTo>
                    <a:pt x="5355335" y="4278534"/>
                  </a:moveTo>
                  <a:lnTo>
                    <a:pt x="5246655" y="4278534"/>
                  </a:lnTo>
                  <a:lnTo>
                    <a:pt x="5255492" y="4277723"/>
                  </a:lnTo>
                  <a:lnTo>
                    <a:pt x="5263657" y="4275291"/>
                  </a:lnTo>
                  <a:lnTo>
                    <a:pt x="5290135" y="4243080"/>
                  </a:lnTo>
                  <a:lnTo>
                    <a:pt x="5290946" y="4234243"/>
                  </a:lnTo>
                  <a:lnTo>
                    <a:pt x="5290946" y="44291"/>
                  </a:lnTo>
                  <a:lnTo>
                    <a:pt x="5271151" y="7297"/>
                  </a:lnTo>
                  <a:lnTo>
                    <a:pt x="5246655" y="0"/>
                  </a:lnTo>
                  <a:lnTo>
                    <a:pt x="5355335" y="0"/>
                  </a:lnTo>
                  <a:lnTo>
                    <a:pt x="5355335" y="4278534"/>
                  </a:lnTo>
                  <a:close/>
                </a:path>
              </a:pathLst>
            </a:custGeom>
            <a:solidFill>
              <a:srgbClr val="000000">
                <a:alpha val="101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5980747" y="1960721"/>
              <a:ext cx="5226685" cy="4278630"/>
            </a:xfrm>
            <a:custGeom>
              <a:avLst/>
              <a:gdLst/>
              <a:ahLst/>
              <a:cxnLst/>
              <a:rect l="l" t="t" r="r" b="b"/>
              <a:pathLst>
                <a:path w="5226684" h="4278630">
                  <a:moveTo>
                    <a:pt x="5187948" y="4278534"/>
                  </a:moveTo>
                  <a:lnTo>
                    <a:pt x="38416" y="4278534"/>
                  </a:lnTo>
                  <a:lnTo>
                    <a:pt x="32767" y="4277410"/>
                  </a:lnTo>
                  <a:lnTo>
                    <a:pt x="1123" y="4245766"/>
                  </a:lnTo>
                  <a:lnTo>
                    <a:pt x="0" y="4240116"/>
                  </a:lnTo>
                  <a:lnTo>
                    <a:pt x="0" y="4234243"/>
                  </a:lnTo>
                  <a:lnTo>
                    <a:pt x="0" y="38417"/>
                  </a:lnTo>
                  <a:lnTo>
                    <a:pt x="21914" y="5618"/>
                  </a:lnTo>
                  <a:lnTo>
                    <a:pt x="38416" y="0"/>
                  </a:lnTo>
                  <a:lnTo>
                    <a:pt x="5187948" y="0"/>
                  </a:lnTo>
                  <a:lnTo>
                    <a:pt x="5220747" y="21915"/>
                  </a:lnTo>
                  <a:lnTo>
                    <a:pt x="5226366" y="38417"/>
                  </a:lnTo>
                  <a:lnTo>
                    <a:pt x="5226366" y="4240116"/>
                  </a:lnTo>
                  <a:lnTo>
                    <a:pt x="5204451" y="4272915"/>
                  </a:lnTo>
                  <a:lnTo>
                    <a:pt x="5193598" y="4277410"/>
                  </a:lnTo>
                  <a:lnTo>
                    <a:pt x="5187948" y="4278534"/>
                  </a:lnTo>
                  <a:close/>
                </a:path>
              </a:pathLst>
            </a:custGeom>
            <a:solidFill>
              <a:srgbClr val="FFFFFF">
                <a:alpha val="948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3" name="object 13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583108" y="3076860"/>
              <a:ext cx="97441" cy="97440"/>
            </a:xfrm>
            <a:prstGeom prst="rect">
              <a:avLst/>
            </a:prstGeom>
          </p:spPr>
        </p:pic>
        <p:pic>
          <p:nvPicPr>
            <p:cNvPr id="14" name="object 14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583108" y="4130992"/>
              <a:ext cx="97441" cy="97440"/>
            </a:xfrm>
            <a:prstGeom prst="rect">
              <a:avLst/>
            </a:prstGeom>
          </p:spPr>
        </p:pic>
        <p:pic>
          <p:nvPicPr>
            <p:cNvPr id="15" name="object 15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583108" y="5185124"/>
              <a:ext cx="97441" cy="97440"/>
            </a:xfrm>
            <a:prstGeom prst="rect">
              <a:avLst/>
            </a:prstGeom>
          </p:spPr>
        </p:pic>
      </p:grpSp>
      <p:sp>
        <p:nvSpPr>
          <p:cNvPr id="16" name="object 16" descr=""/>
          <p:cNvSpPr txBox="1">
            <a:spLocks noGrp="1"/>
          </p:cNvSpPr>
          <p:nvPr>
            <p:ph idx="3" sz="half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pc="-10"/>
              <a:t>Boerderij</a:t>
            </a:r>
          </a:p>
          <a:p>
            <a:pPr marL="685800" marR="862965">
              <a:lnSpc>
                <a:spcPct val="118600"/>
              </a:lnSpc>
              <a:spcBef>
                <a:spcPts val="1470"/>
              </a:spcBef>
            </a:pPr>
            <a:r>
              <a:rPr dirty="0" sz="2500">
                <a:solidFill>
                  <a:srgbClr val="000000"/>
                </a:solidFill>
              </a:rPr>
              <a:t>Jaspers droom om boer </a:t>
            </a:r>
            <a:r>
              <a:rPr dirty="0" sz="2500" spc="-25">
                <a:solidFill>
                  <a:srgbClr val="000000"/>
                </a:solidFill>
              </a:rPr>
              <a:t>te </a:t>
            </a:r>
            <a:r>
              <a:rPr dirty="0" sz="2500" spc="-10">
                <a:solidFill>
                  <a:srgbClr val="000000"/>
                </a:solidFill>
              </a:rPr>
              <a:t>worden</a:t>
            </a:r>
            <a:endParaRPr sz="2500"/>
          </a:p>
          <a:p>
            <a:pPr marL="685800" marR="5080">
              <a:lnSpc>
                <a:spcPct val="116300"/>
              </a:lnSpc>
              <a:spcBef>
                <a:spcPts val="1255"/>
              </a:spcBef>
            </a:pPr>
            <a:r>
              <a:rPr dirty="0" sz="2500">
                <a:solidFill>
                  <a:srgbClr val="000000"/>
                </a:solidFill>
              </a:rPr>
              <a:t>Zijn broer Gerrit heeft de </a:t>
            </a:r>
            <a:r>
              <a:rPr dirty="0" sz="2500" spc="-10">
                <a:solidFill>
                  <a:srgbClr val="000000"/>
                </a:solidFill>
              </a:rPr>
              <a:t>oudste rechten</a:t>
            </a:r>
            <a:endParaRPr sz="2500"/>
          </a:p>
          <a:p>
            <a:pPr marL="685800" marR="801370">
              <a:lnSpc>
                <a:spcPct val="116300"/>
              </a:lnSpc>
              <a:spcBef>
                <a:spcPts val="1325"/>
              </a:spcBef>
            </a:pPr>
            <a:r>
              <a:rPr dirty="0" sz="2500">
                <a:solidFill>
                  <a:srgbClr val="000000"/>
                </a:solidFill>
              </a:rPr>
              <a:t>Onzekere toekomst op </a:t>
            </a:r>
            <a:r>
              <a:rPr dirty="0" sz="2500" spc="-25">
                <a:solidFill>
                  <a:srgbClr val="000000"/>
                </a:solidFill>
              </a:rPr>
              <a:t>het </a:t>
            </a:r>
            <a:r>
              <a:rPr dirty="0" sz="2500" spc="-10">
                <a:solidFill>
                  <a:srgbClr val="000000"/>
                </a:solidFill>
              </a:rPr>
              <a:t>platteland</a:t>
            </a:r>
            <a:endParaRPr sz="2500"/>
          </a:p>
        </p:txBody>
      </p:sp>
      <p:sp>
        <p:nvSpPr>
          <p:cNvPr id="17" name="object 17" descr=""/>
          <p:cNvSpPr/>
          <p:nvPr/>
        </p:nvSpPr>
        <p:spPr>
          <a:xfrm>
            <a:off x="114299" y="6305549"/>
            <a:ext cx="504825" cy="247650"/>
          </a:xfrm>
          <a:custGeom>
            <a:avLst/>
            <a:gdLst/>
            <a:ahLst/>
            <a:cxnLst/>
            <a:rect l="l" t="t" r="r" b="b"/>
            <a:pathLst>
              <a:path w="504825" h="247650">
                <a:moveTo>
                  <a:pt x="504824" y="247649"/>
                </a:moveTo>
                <a:lnTo>
                  <a:pt x="0" y="247649"/>
                </a:lnTo>
                <a:lnTo>
                  <a:pt x="0" y="0"/>
                </a:lnTo>
                <a:lnTo>
                  <a:pt x="504824" y="0"/>
                </a:lnTo>
                <a:lnTo>
                  <a:pt x="504824" y="247649"/>
                </a:lnTo>
                <a:close/>
              </a:path>
            </a:pathLst>
          </a:custGeom>
          <a:solidFill>
            <a:srgbClr val="000000">
              <a:alpha val="39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10</a:t>
            </a:fld>
            <a:r>
              <a:rPr dirty="0" spc="225"/>
              <a:t> </a:t>
            </a:r>
            <a:r>
              <a:rPr dirty="0"/>
              <a:t>/</a:t>
            </a:r>
            <a:r>
              <a:rPr dirty="0" spc="225"/>
              <a:t> </a:t>
            </a:r>
            <a:r>
              <a:rPr dirty="0" spc="-25"/>
              <a:t>15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/>
              <a:t>Engelina's</a:t>
            </a:r>
            <a:r>
              <a:rPr dirty="0" spc="5"/>
              <a:t> </a:t>
            </a:r>
            <a:r>
              <a:rPr dirty="0" spc="-10"/>
              <a:t>Carrière</a:t>
            </a:r>
          </a:p>
        </p:txBody>
      </p:sp>
      <p:grpSp>
        <p:nvGrpSpPr>
          <p:cNvPr id="3" name="object 3" descr=""/>
          <p:cNvGrpSpPr/>
          <p:nvPr/>
        </p:nvGrpSpPr>
        <p:grpSpPr>
          <a:xfrm>
            <a:off x="512063" y="1854422"/>
            <a:ext cx="10759440" cy="3720465"/>
            <a:chOff x="512063" y="1854422"/>
            <a:chExt cx="10759440" cy="3720465"/>
          </a:xfrm>
        </p:grpSpPr>
        <p:sp>
          <p:nvSpPr>
            <p:cNvPr id="4" name="object 4" descr=""/>
            <p:cNvSpPr/>
            <p:nvPr/>
          </p:nvSpPr>
          <p:spPr>
            <a:xfrm>
              <a:off x="512063" y="1854422"/>
              <a:ext cx="10759440" cy="3720465"/>
            </a:xfrm>
            <a:custGeom>
              <a:avLst/>
              <a:gdLst/>
              <a:ahLst/>
              <a:cxnLst/>
              <a:rect l="l" t="t" r="r" b="b"/>
              <a:pathLst>
                <a:path w="10759440" h="3720465">
                  <a:moveTo>
                    <a:pt x="109441" y="3720464"/>
                  </a:moveTo>
                  <a:lnTo>
                    <a:pt x="0" y="3720464"/>
                  </a:lnTo>
                  <a:lnTo>
                    <a:pt x="0" y="0"/>
                  </a:lnTo>
                  <a:lnTo>
                    <a:pt x="109442" y="0"/>
                  </a:lnTo>
                  <a:lnTo>
                    <a:pt x="100605" y="810"/>
                  </a:lnTo>
                  <a:lnTo>
                    <a:pt x="92439" y="3243"/>
                  </a:lnTo>
                  <a:lnTo>
                    <a:pt x="65961" y="35454"/>
                  </a:lnTo>
                  <a:lnTo>
                    <a:pt x="65150" y="44291"/>
                  </a:lnTo>
                  <a:lnTo>
                    <a:pt x="65150" y="3676173"/>
                  </a:lnTo>
                  <a:lnTo>
                    <a:pt x="84945" y="3713167"/>
                  </a:lnTo>
                  <a:lnTo>
                    <a:pt x="100605" y="3719653"/>
                  </a:lnTo>
                  <a:lnTo>
                    <a:pt x="109441" y="3720464"/>
                  </a:lnTo>
                  <a:close/>
                </a:path>
                <a:path w="10759440" h="3720465">
                  <a:moveTo>
                    <a:pt x="10759439" y="3720464"/>
                  </a:moveTo>
                  <a:lnTo>
                    <a:pt x="10650759" y="3720464"/>
                  </a:lnTo>
                  <a:lnTo>
                    <a:pt x="10659596" y="3719653"/>
                  </a:lnTo>
                  <a:lnTo>
                    <a:pt x="10667761" y="3717221"/>
                  </a:lnTo>
                  <a:lnTo>
                    <a:pt x="10694239" y="3685010"/>
                  </a:lnTo>
                  <a:lnTo>
                    <a:pt x="10695050" y="3676173"/>
                  </a:lnTo>
                  <a:lnTo>
                    <a:pt x="10695050" y="44291"/>
                  </a:lnTo>
                  <a:lnTo>
                    <a:pt x="10675255" y="7297"/>
                  </a:lnTo>
                  <a:lnTo>
                    <a:pt x="10650759" y="0"/>
                  </a:lnTo>
                  <a:lnTo>
                    <a:pt x="10759439" y="0"/>
                  </a:lnTo>
                  <a:lnTo>
                    <a:pt x="10759439" y="3720464"/>
                  </a:lnTo>
                  <a:close/>
                </a:path>
              </a:pathLst>
            </a:custGeom>
            <a:solidFill>
              <a:srgbClr val="000000">
                <a:alpha val="101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577214" y="1854422"/>
              <a:ext cx="10629900" cy="3720465"/>
            </a:xfrm>
            <a:custGeom>
              <a:avLst/>
              <a:gdLst/>
              <a:ahLst/>
              <a:cxnLst/>
              <a:rect l="l" t="t" r="r" b="b"/>
              <a:pathLst>
                <a:path w="10629900" h="3720465">
                  <a:moveTo>
                    <a:pt x="10591481" y="3720464"/>
                  </a:moveTo>
                  <a:lnTo>
                    <a:pt x="38417" y="3720464"/>
                  </a:lnTo>
                  <a:lnTo>
                    <a:pt x="32768" y="3719340"/>
                  </a:lnTo>
                  <a:lnTo>
                    <a:pt x="1123" y="3687695"/>
                  </a:lnTo>
                  <a:lnTo>
                    <a:pt x="0" y="3682046"/>
                  </a:lnTo>
                  <a:lnTo>
                    <a:pt x="0" y="3676173"/>
                  </a:lnTo>
                  <a:lnTo>
                    <a:pt x="0" y="38417"/>
                  </a:lnTo>
                  <a:lnTo>
                    <a:pt x="21915" y="5618"/>
                  </a:lnTo>
                  <a:lnTo>
                    <a:pt x="38417" y="0"/>
                  </a:lnTo>
                  <a:lnTo>
                    <a:pt x="10591481" y="0"/>
                  </a:lnTo>
                  <a:lnTo>
                    <a:pt x="10624280" y="21915"/>
                  </a:lnTo>
                  <a:lnTo>
                    <a:pt x="10629898" y="38417"/>
                  </a:lnTo>
                  <a:lnTo>
                    <a:pt x="10629898" y="3682046"/>
                  </a:lnTo>
                  <a:lnTo>
                    <a:pt x="10607983" y="3714844"/>
                  </a:lnTo>
                  <a:lnTo>
                    <a:pt x="10597131" y="3719340"/>
                  </a:lnTo>
                  <a:lnTo>
                    <a:pt x="10591481" y="3720464"/>
                  </a:lnTo>
                  <a:close/>
                </a:path>
              </a:pathLst>
            </a:custGeom>
            <a:solidFill>
              <a:srgbClr val="FFFFFF">
                <a:alpha val="948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88434" y="2235326"/>
              <a:ext cx="106299" cy="106298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88434" y="2908553"/>
              <a:ext cx="106299" cy="106298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88434" y="3581780"/>
              <a:ext cx="106299" cy="106298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88434" y="4255007"/>
              <a:ext cx="106299" cy="106298"/>
            </a:xfrm>
            <a:prstGeom prst="rect">
              <a:avLst/>
            </a:prstGeom>
          </p:spPr>
        </p:pic>
      </p:grpSp>
      <p:sp>
        <p:nvSpPr>
          <p:cNvPr id="10" name="object 10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330327" rIns="0" bIns="0" rtlCol="0" vert="horz">
            <a:spAutoFit/>
          </a:bodyPr>
          <a:lstStyle/>
          <a:p>
            <a:pPr marL="12700" marR="1257300">
              <a:lnSpc>
                <a:spcPct val="160600"/>
              </a:lnSpc>
              <a:spcBef>
                <a:spcPts val="90"/>
              </a:spcBef>
            </a:pPr>
            <a:r>
              <a:rPr dirty="0"/>
              <a:t>Werkt</a:t>
            </a:r>
            <a:r>
              <a:rPr dirty="0" spc="50"/>
              <a:t> </a:t>
            </a:r>
            <a:r>
              <a:rPr dirty="0"/>
              <a:t>als</a:t>
            </a:r>
            <a:r>
              <a:rPr dirty="0" spc="50"/>
              <a:t> </a:t>
            </a:r>
            <a:r>
              <a:rPr dirty="0"/>
              <a:t>laborant</a:t>
            </a:r>
            <a:r>
              <a:rPr dirty="0" spc="50"/>
              <a:t> </a:t>
            </a:r>
            <a:r>
              <a:rPr dirty="0"/>
              <a:t>bij</a:t>
            </a:r>
            <a:r>
              <a:rPr dirty="0" spc="55"/>
              <a:t> </a:t>
            </a:r>
            <a:r>
              <a:rPr dirty="0"/>
              <a:t>Orpharmion</a:t>
            </a:r>
            <a:r>
              <a:rPr dirty="0" spc="50"/>
              <a:t> </a:t>
            </a:r>
            <a:r>
              <a:rPr dirty="0"/>
              <a:t>(onderdeel</a:t>
            </a:r>
            <a:r>
              <a:rPr dirty="0" spc="50"/>
              <a:t> </a:t>
            </a:r>
            <a:r>
              <a:rPr dirty="0"/>
              <a:t>van</a:t>
            </a:r>
            <a:r>
              <a:rPr dirty="0" spc="50"/>
              <a:t> </a:t>
            </a:r>
            <a:r>
              <a:rPr dirty="0" spc="-20"/>
              <a:t>MSD) </a:t>
            </a:r>
            <a:r>
              <a:rPr dirty="0"/>
              <a:t>Analyseert</a:t>
            </a:r>
            <a:r>
              <a:rPr dirty="0" spc="120"/>
              <a:t> </a:t>
            </a:r>
            <a:r>
              <a:rPr dirty="0" spc="-10"/>
              <a:t>insulinepreparaten</a:t>
            </a:r>
          </a:p>
          <a:p>
            <a:pPr marL="12700" marR="5080">
              <a:lnSpc>
                <a:spcPct val="160600"/>
              </a:lnSpc>
              <a:spcBef>
                <a:spcPts val="5"/>
              </a:spcBef>
            </a:pPr>
            <a:r>
              <a:rPr dirty="0"/>
              <a:t>Deelt</a:t>
            </a:r>
            <a:r>
              <a:rPr dirty="0" spc="60"/>
              <a:t> </a:t>
            </a:r>
            <a:r>
              <a:rPr dirty="0"/>
              <a:t>haar</a:t>
            </a:r>
            <a:r>
              <a:rPr dirty="0" spc="65"/>
              <a:t> </a:t>
            </a:r>
            <a:r>
              <a:rPr dirty="0"/>
              <a:t>kantoor</a:t>
            </a:r>
            <a:r>
              <a:rPr dirty="0" spc="70"/>
              <a:t> </a:t>
            </a:r>
            <a:r>
              <a:rPr dirty="0"/>
              <a:t>met</a:t>
            </a:r>
            <a:r>
              <a:rPr dirty="0" spc="70"/>
              <a:t> </a:t>
            </a:r>
            <a:r>
              <a:rPr dirty="0"/>
              <a:t>een</a:t>
            </a:r>
            <a:r>
              <a:rPr dirty="0" spc="70"/>
              <a:t> </a:t>
            </a:r>
            <a:r>
              <a:rPr dirty="0"/>
              <a:t>Japanse</a:t>
            </a:r>
            <a:r>
              <a:rPr dirty="0" spc="65"/>
              <a:t> </a:t>
            </a:r>
            <a:r>
              <a:rPr dirty="0"/>
              <a:t>onderzoeker,</a:t>
            </a:r>
            <a:r>
              <a:rPr dirty="0" spc="70"/>
              <a:t> </a:t>
            </a:r>
            <a:r>
              <a:rPr dirty="0"/>
              <a:t>Shikara</a:t>
            </a:r>
            <a:r>
              <a:rPr dirty="0" spc="70"/>
              <a:t> </a:t>
            </a:r>
            <a:r>
              <a:rPr dirty="0" spc="-10"/>
              <a:t>Iwasaki </a:t>
            </a:r>
            <a:r>
              <a:rPr dirty="0"/>
              <a:t>Krijgt</a:t>
            </a:r>
            <a:r>
              <a:rPr dirty="0" spc="70"/>
              <a:t> </a:t>
            </a:r>
            <a:r>
              <a:rPr dirty="0"/>
              <a:t>nieuwe</a:t>
            </a:r>
            <a:r>
              <a:rPr dirty="0" spc="65"/>
              <a:t> </a:t>
            </a:r>
            <a:r>
              <a:rPr dirty="0"/>
              <a:t>kansen</a:t>
            </a:r>
            <a:r>
              <a:rPr dirty="0" spc="70"/>
              <a:t> </a:t>
            </a:r>
            <a:r>
              <a:rPr dirty="0"/>
              <a:t>in</a:t>
            </a:r>
            <a:r>
              <a:rPr dirty="0" spc="65"/>
              <a:t> </a:t>
            </a:r>
            <a:r>
              <a:rPr dirty="0"/>
              <a:t>haar</a:t>
            </a:r>
            <a:r>
              <a:rPr dirty="0" spc="70"/>
              <a:t> </a:t>
            </a:r>
            <a:r>
              <a:rPr dirty="0" spc="-20"/>
              <a:t>werk</a:t>
            </a:r>
          </a:p>
        </p:txBody>
      </p:sp>
      <p:sp>
        <p:nvSpPr>
          <p:cNvPr id="11" name="object 11" descr=""/>
          <p:cNvSpPr/>
          <p:nvPr/>
        </p:nvSpPr>
        <p:spPr>
          <a:xfrm>
            <a:off x="114299" y="6305549"/>
            <a:ext cx="495300" cy="247650"/>
          </a:xfrm>
          <a:custGeom>
            <a:avLst/>
            <a:gdLst/>
            <a:ahLst/>
            <a:cxnLst/>
            <a:rect l="l" t="t" r="r" b="b"/>
            <a:pathLst>
              <a:path w="495300" h="247650">
                <a:moveTo>
                  <a:pt x="495299" y="247649"/>
                </a:moveTo>
                <a:lnTo>
                  <a:pt x="0" y="247649"/>
                </a:lnTo>
                <a:lnTo>
                  <a:pt x="0" y="0"/>
                </a:lnTo>
                <a:lnTo>
                  <a:pt x="495299" y="0"/>
                </a:lnTo>
                <a:lnTo>
                  <a:pt x="495299" y="247649"/>
                </a:lnTo>
                <a:close/>
              </a:path>
            </a:pathLst>
          </a:custGeom>
          <a:solidFill>
            <a:srgbClr val="000000">
              <a:alpha val="39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10</a:t>
            </a:fld>
            <a:r>
              <a:rPr dirty="0" spc="225"/>
              <a:t> </a:t>
            </a:r>
            <a:r>
              <a:rPr dirty="0"/>
              <a:t>/</a:t>
            </a:r>
            <a:r>
              <a:rPr dirty="0" spc="225"/>
              <a:t> </a:t>
            </a:r>
            <a:r>
              <a:rPr dirty="0" spc="-25"/>
              <a:t>15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/>
              <a:t>Zoektocht</a:t>
            </a:r>
            <a:r>
              <a:rPr dirty="0" spc="5"/>
              <a:t> </a:t>
            </a:r>
            <a:r>
              <a:rPr dirty="0"/>
              <a:t>naar</a:t>
            </a:r>
            <a:r>
              <a:rPr dirty="0" spc="5"/>
              <a:t> </a:t>
            </a:r>
            <a:r>
              <a:rPr dirty="0"/>
              <a:t>een</a:t>
            </a:r>
            <a:r>
              <a:rPr dirty="0" spc="5"/>
              <a:t> </a:t>
            </a:r>
            <a:r>
              <a:rPr dirty="0" spc="-20"/>
              <a:t>Huis</a:t>
            </a:r>
          </a:p>
        </p:txBody>
      </p:sp>
      <p:grpSp>
        <p:nvGrpSpPr>
          <p:cNvPr id="3" name="object 3" descr=""/>
          <p:cNvGrpSpPr/>
          <p:nvPr/>
        </p:nvGrpSpPr>
        <p:grpSpPr>
          <a:xfrm>
            <a:off x="512063" y="1854422"/>
            <a:ext cx="10759440" cy="3720465"/>
            <a:chOff x="512063" y="1854422"/>
            <a:chExt cx="10759440" cy="3720465"/>
          </a:xfrm>
        </p:grpSpPr>
        <p:sp>
          <p:nvSpPr>
            <p:cNvPr id="4" name="object 4" descr=""/>
            <p:cNvSpPr/>
            <p:nvPr/>
          </p:nvSpPr>
          <p:spPr>
            <a:xfrm>
              <a:off x="512063" y="1854422"/>
              <a:ext cx="10759440" cy="3720465"/>
            </a:xfrm>
            <a:custGeom>
              <a:avLst/>
              <a:gdLst/>
              <a:ahLst/>
              <a:cxnLst/>
              <a:rect l="l" t="t" r="r" b="b"/>
              <a:pathLst>
                <a:path w="10759440" h="3720465">
                  <a:moveTo>
                    <a:pt x="109441" y="3720464"/>
                  </a:moveTo>
                  <a:lnTo>
                    <a:pt x="0" y="3720464"/>
                  </a:lnTo>
                  <a:lnTo>
                    <a:pt x="0" y="0"/>
                  </a:lnTo>
                  <a:lnTo>
                    <a:pt x="109442" y="0"/>
                  </a:lnTo>
                  <a:lnTo>
                    <a:pt x="100605" y="810"/>
                  </a:lnTo>
                  <a:lnTo>
                    <a:pt x="92439" y="3243"/>
                  </a:lnTo>
                  <a:lnTo>
                    <a:pt x="65961" y="35454"/>
                  </a:lnTo>
                  <a:lnTo>
                    <a:pt x="65150" y="44291"/>
                  </a:lnTo>
                  <a:lnTo>
                    <a:pt x="65150" y="3676173"/>
                  </a:lnTo>
                  <a:lnTo>
                    <a:pt x="84945" y="3713167"/>
                  </a:lnTo>
                  <a:lnTo>
                    <a:pt x="100605" y="3719653"/>
                  </a:lnTo>
                  <a:lnTo>
                    <a:pt x="109441" y="3720464"/>
                  </a:lnTo>
                  <a:close/>
                </a:path>
                <a:path w="10759440" h="3720465">
                  <a:moveTo>
                    <a:pt x="10759439" y="3720464"/>
                  </a:moveTo>
                  <a:lnTo>
                    <a:pt x="10650759" y="3720464"/>
                  </a:lnTo>
                  <a:lnTo>
                    <a:pt x="10659596" y="3719653"/>
                  </a:lnTo>
                  <a:lnTo>
                    <a:pt x="10667761" y="3717221"/>
                  </a:lnTo>
                  <a:lnTo>
                    <a:pt x="10694239" y="3685010"/>
                  </a:lnTo>
                  <a:lnTo>
                    <a:pt x="10695050" y="3676173"/>
                  </a:lnTo>
                  <a:lnTo>
                    <a:pt x="10695050" y="44291"/>
                  </a:lnTo>
                  <a:lnTo>
                    <a:pt x="10675255" y="7297"/>
                  </a:lnTo>
                  <a:lnTo>
                    <a:pt x="10650759" y="0"/>
                  </a:lnTo>
                  <a:lnTo>
                    <a:pt x="10759439" y="0"/>
                  </a:lnTo>
                  <a:lnTo>
                    <a:pt x="10759439" y="3720464"/>
                  </a:lnTo>
                  <a:close/>
                </a:path>
              </a:pathLst>
            </a:custGeom>
            <a:solidFill>
              <a:srgbClr val="000000">
                <a:alpha val="101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577214" y="1854422"/>
              <a:ext cx="10629900" cy="3720465"/>
            </a:xfrm>
            <a:custGeom>
              <a:avLst/>
              <a:gdLst/>
              <a:ahLst/>
              <a:cxnLst/>
              <a:rect l="l" t="t" r="r" b="b"/>
              <a:pathLst>
                <a:path w="10629900" h="3720465">
                  <a:moveTo>
                    <a:pt x="10591481" y="3720464"/>
                  </a:moveTo>
                  <a:lnTo>
                    <a:pt x="38417" y="3720464"/>
                  </a:lnTo>
                  <a:lnTo>
                    <a:pt x="32768" y="3719340"/>
                  </a:lnTo>
                  <a:lnTo>
                    <a:pt x="1123" y="3687695"/>
                  </a:lnTo>
                  <a:lnTo>
                    <a:pt x="0" y="3682046"/>
                  </a:lnTo>
                  <a:lnTo>
                    <a:pt x="0" y="3676173"/>
                  </a:lnTo>
                  <a:lnTo>
                    <a:pt x="0" y="38417"/>
                  </a:lnTo>
                  <a:lnTo>
                    <a:pt x="21915" y="5618"/>
                  </a:lnTo>
                  <a:lnTo>
                    <a:pt x="38417" y="0"/>
                  </a:lnTo>
                  <a:lnTo>
                    <a:pt x="10591481" y="0"/>
                  </a:lnTo>
                  <a:lnTo>
                    <a:pt x="10624280" y="21915"/>
                  </a:lnTo>
                  <a:lnTo>
                    <a:pt x="10629898" y="38417"/>
                  </a:lnTo>
                  <a:lnTo>
                    <a:pt x="10629898" y="3682046"/>
                  </a:lnTo>
                  <a:lnTo>
                    <a:pt x="10607983" y="3714844"/>
                  </a:lnTo>
                  <a:lnTo>
                    <a:pt x="10597131" y="3719340"/>
                  </a:lnTo>
                  <a:lnTo>
                    <a:pt x="10591481" y="3720464"/>
                  </a:lnTo>
                  <a:close/>
                </a:path>
              </a:pathLst>
            </a:custGeom>
            <a:solidFill>
              <a:srgbClr val="FFFFFF">
                <a:alpha val="948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88434" y="2235326"/>
              <a:ext cx="106299" cy="106298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88434" y="2908553"/>
              <a:ext cx="106299" cy="106298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88434" y="3581780"/>
              <a:ext cx="106299" cy="106298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88434" y="4255007"/>
              <a:ext cx="106299" cy="106298"/>
            </a:xfrm>
            <a:prstGeom prst="rect">
              <a:avLst/>
            </a:prstGeom>
          </p:spPr>
        </p:pic>
      </p:grpSp>
      <p:sp>
        <p:nvSpPr>
          <p:cNvPr id="10" name="object 10" descr=""/>
          <p:cNvSpPr txBox="1"/>
          <p:nvPr/>
        </p:nvSpPr>
        <p:spPr>
          <a:xfrm>
            <a:off x="1450339" y="1779714"/>
            <a:ext cx="5456555" cy="271843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60600"/>
              </a:lnSpc>
              <a:spcBef>
                <a:spcPts val="90"/>
              </a:spcBef>
            </a:pPr>
            <a:r>
              <a:rPr dirty="0" sz="2750">
                <a:latin typeface="Times New Roman"/>
                <a:cs typeface="Times New Roman"/>
              </a:rPr>
              <a:t>Ze</a:t>
            </a:r>
            <a:r>
              <a:rPr dirty="0" sz="2750" spc="55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besluiten</a:t>
            </a:r>
            <a:r>
              <a:rPr dirty="0" sz="2750" spc="6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een</a:t>
            </a:r>
            <a:r>
              <a:rPr dirty="0" sz="2750" spc="55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huis</a:t>
            </a:r>
            <a:r>
              <a:rPr dirty="0" sz="2750" spc="55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te</a:t>
            </a:r>
            <a:r>
              <a:rPr dirty="0" sz="2750" spc="55">
                <a:latin typeface="Times New Roman"/>
                <a:cs typeface="Times New Roman"/>
              </a:rPr>
              <a:t> </a:t>
            </a:r>
            <a:r>
              <a:rPr dirty="0" sz="2750" spc="-10">
                <a:latin typeface="Times New Roman"/>
                <a:cs typeface="Times New Roman"/>
              </a:rPr>
              <a:t>zoeken </a:t>
            </a:r>
            <a:r>
              <a:rPr dirty="0" sz="2750">
                <a:latin typeface="Times New Roman"/>
                <a:cs typeface="Times New Roman"/>
              </a:rPr>
              <a:t>Maken</a:t>
            </a:r>
            <a:r>
              <a:rPr dirty="0" sz="2750" spc="45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een</a:t>
            </a:r>
            <a:r>
              <a:rPr dirty="0" sz="2750" spc="6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lijst</a:t>
            </a:r>
            <a:r>
              <a:rPr dirty="0" sz="2750" spc="55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met</a:t>
            </a:r>
            <a:r>
              <a:rPr dirty="0" sz="2750" spc="55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eisen</a:t>
            </a:r>
            <a:r>
              <a:rPr dirty="0" sz="2750" spc="6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en</a:t>
            </a:r>
            <a:r>
              <a:rPr dirty="0" sz="2750" spc="55">
                <a:latin typeface="Times New Roman"/>
                <a:cs typeface="Times New Roman"/>
              </a:rPr>
              <a:t> </a:t>
            </a:r>
            <a:r>
              <a:rPr dirty="0" sz="2750" spc="-10">
                <a:latin typeface="Times New Roman"/>
                <a:cs typeface="Times New Roman"/>
              </a:rPr>
              <a:t>wensen </a:t>
            </a:r>
            <a:r>
              <a:rPr dirty="0" sz="2750">
                <a:latin typeface="Times New Roman"/>
                <a:cs typeface="Times New Roman"/>
              </a:rPr>
              <a:t>Denken</a:t>
            </a:r>
            <a:r>
              <a:rPr dirty="0" sz="2750" spc="6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na</a:t>
            </a:r>
            <a:r>
              <a:rPr dirty="0" sz="2750" spc="6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over</a:t>
            </a:r>
            <a:r>
              <a:rPr dirty="0" sz="2750" spc="65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waar</a:t>
            </a:r>
            <a:r>
              <a:rPr dirty="0" sz="2750" spc="6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ze</a:t>
            </a:r>
            <a:r>
              <a:rPr dirty="0" sz="2750" spc="6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willen</a:t>
            </a:r>
            <a:r>
              <a:rPr dirty="0" sz="2750" spc="60">
                <a:latin typeface="Times New Roman"/>
                <a:cs typeface="Times New Roman"/>
              </a:rPr>
              <a:t> </a:t>
            </a:r>
            <a:r>
              <a:rPr dirty="0" sz="2750" spc="-10">
                <a:latin typeface="Times New Roman"/>
                <a:cs typeface="Times New Roman"/>
              </a:rPr>
              <a:t>wonen </a:t>
            </a:r>
            <a:r>
              <a:rPr dirty="0" sz="2750">
                <a:latin typeface="Times New Roman"/>
                <a:cs typeface="Times New Roman"/>
              </a:rPr>
              <a:t>Bespreken</a:t>
            </a:r>
            <a:r>
              <a:rPr dirty="0" sz="2750" spc="10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hun</a:t>
            </a:r>
            <a:r>
              <a:rPr dirty="0" sz="2750" spc="95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financiële</a:t>
            </a:r>
            <a:r>
              <a:rPr dirty="0" sz="2750" spc="100">
                <a:latin typeface="Times New Roman"/>
                <a:cs typeface="Times New Roman"/>
              </a:rPr>
              <a:t> </a:t>
            </a:r>
            <a:r>
              <a:rPr dirty="0" sz="2750" spc="-10">
                <a:latin typeface="Times New Roman"/>
                <a:cs typeface="Times New Roman"/>
              </a:rPr>
              <a:t>situatie</a:t>
            </a:r>
            <a:endParaRPr sz="27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/>
          <p:nvPr/>
        </p:nvSpPr>
        <p:spPr>
          <a:xfrm>
            <a:off x="114299" y="6305549"/>
            <a:ext cx="504825" cy="247650"/>
          </a:xfrm>
          <a:custGeom>
            <a:avLst/>
            <a:gdLst/>
            <a:ahLst/>
            <a:cxnLst/>
            <a:rect l="l" t="t" r="r" b="b"/>
            <a:pathLst>
              <a:path w="504825" h="247650">
                <a:moveTo>
                  <a:pt x="504824" y="247649"/>
                </a:moveTo>
                <a:lnTo>
                  <a:pt x="0" y="247649"/>
                </a:lnTo>
                <a:lnTo>
                  <a:pt x="0" y="0"/>
                </a:lnTo>
                <a:lnTo>
                  <a:pt x="504824" y="0"/>
                </a:lnTo>
                <a:lnTo>
                  <a:pt x="504824" y="247649"/>
                </a:lnTo>
                <a:close/>
              </a:path>
            </a:pathLst>
          </a:custGeom>
          <a:solidFill>
            <a:srgbClr val="000000">
              <a:alpha val="39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10</a:t>
            </a:fld>
            <a:r>
              <a:rPr dirty="0" spc="225"/>
              <a:t> </a:t>
            </a:r>
            <a:r>
              <a:rPr dirty="0"/>
              <a:t>/</a:t>
            </a:r>
            <a:r>
              <a:rPr dirty="0" spc="225"/>
              <a:t> </a:t>
            </a:r>
            <a:r>
              <a:rPr dirty="0" spc="-25"/>
              <a:t>15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pc="-10"/>
              <a:t>Huwelijksplannen</a:t>
            </a:r>
          </a:p>
        </p:txBody>
      </p:sp>
      <p:grpSp>
        <p:nvGrpSpPr>
          <p:cNvPr id="3" name="object 3" descr=""/>
          <p:cNvGrpSpPr/>
          <p:nvPr/>
        </p:nvGrpSpPr>
        <p:grpSpPr>
          <a:xfrm>
            <a:off x="512063" y="1854422"/>
            <a:ext cx="10759440" cy="3720465"/>
            <a:chOff x="512063" y="1854422"/>
            <a:chExt cx="10759440" cy="3720465"/>
          </a:xfrm>
        </p:grpSpPr>
        <p:sp>
          <p:nvSpPr>
            <p:cNvPr id="4" name="object 4" descr=""/>
            <p:cNvSpPr/>
            <p:nvPr/>
          </p:nvSpPr>
          <p:spPr>
            <a:xfrm>
              <a:off x="512063" y="1854422"/>
              <a:ext cx="10759440" cy="3720465"/>
            </a:xfrm>
            <a:custGeom>
              <a:avLst/>
              <a:gdLst/>
              <a:ahLst/>
              <a:cxnLst/>
              <a:rect l="l" t="t" r="r" b="b"/>
              <a:pathLst>
                <a:path w="10759440" h="3720465">
                  <a:moveTo>
                    <a:pt x="109441" y="3720464"/>
                  </a:moveTo>
                  <a:lnTo>
                    <a:pt x="0" y="3720464"/>
                  </a:lnTo>
                  <a:lnTo>
                    <a:pt x="0" y="0"/>
                  </a:lnTo>
                  <a:lnTo>
                    <a:pt x="109442" y="0"/>
                  </a:lnTo>
                  <a:lnTo>
                    <a:pt x="100605" y="810"/>
                  </a:lnTo>
                  <a:lnTo>
                    <a:pt x="92439" y="3243"/>
                  </a:lnTo>
                  <a:lnTo>
                    <a:pt x="65961" y="35454"/>
                  </a:lnTo>
                  <a:lnTo>
                    <a:pt x="65150" y="44291"/>
                  </a:lnTo>
                  <a:lnTo>
                    <a:pt x="65150" y="3676173"/>
                  </a:lnTo>
                  <a:lnTo>
                    <a:pt x="84945" y="3713167"/>
                  </a:lnTo>
                  <a:lnTo>
                    <a:pt x="100605" y="3719653"/>
                  </a:lnTo>
                  <a:lnTo>
                    <a:pt x="109441" y="3720464"/>
                  </a:lnTo>
                  <a:close/>
                </a:path>
                <a:path w="10759440" h="3720465">
                  <a:moveTo>
                    <a:pt x="10759439" y="3720464"/>
                  </a:moveTo>
                  <a:lnTo>
                    <a:pt x="10650759" y="3720464"/>
                  </a:lnTo>
                  <a:lnTo>
                    <a:pt x="10659596" y="3719653"/>
                  </a:lnTo>
                  <a:lnTo>
                    <a:pt x="10667761" y="3717221"/>
                  </a:lnTo>
                  <a:lnTo>
                    <a:pt x="10694239" y="3685010"/>
                  </a:lnTo>
                  <a:lnTo>
                    <a:pt x="10695050" y="3676173"/>
                  </a:lnTo>
                  <a:lnTo>
                    <a:pt x="10695050" y="44291"/>
                  </a:lnTo>
                  <a:lnTo>
                    <a:pt x="10675255" y="7297"/>
                  </a:lnTo>
                  <a:lnTo>
                    <a:pt x="10650759" y="0"/>
                  </a:lnTo>
                  <a:lnTo>
                    <a:pt x="10759439" y="0"/>
                  </a:lnTo>
                  <a:lnTo>
                    <a:pt x="10759439" y="3720464"/>
                  </a:lnTo>
                  <a:close/>
                </a:path>
              </a:pathLst>
            </a:custGeom>
            <a:solidFill>
              <a:srgbClr val="000000">
                <a:alpha val="101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577214" y="1854422"/>
              <a:ext cx="10629900" cy="3720465"/>
            </a:xfrm>
            <a:custGeom>
              <a:avLst/>
              <a:gdLst/>
              <a:ahLst/>
              <a:cxnLst/>
              <a:rect l="l" t="t" r="r" b="b"/>
              <a:pathLst>
                <a:path w="10629900" h="3720465">
                  <a:moveTo>
                    <a:pt x="10591481" y="3720464"/>
                  </a:moveTo>
                  <a:lnTo>
                    <a:pt x="38417" y="3720464"/>
                  </a:lnTo>
                  <a:lnTo>
                    <a:pt x="32768" y="3719340"/>
                  </a:lnTo>
                  <a:lnTo>
                    <a:pt x="1123" y="3687695"/>
                  </a:lnTo>
                  <a:lnTo>
                    <a:pt x="0" y="3682046"/>
                  </a:lnTo>
                  <a:lnTo>
                    <a:pt x="0" y="3676173"/>
                  </a:lnTo>
                  <a:lnTo>
                    <a:pt x="0" y="38417"/>
                  </a:lnTo>
                  <a:lnTo>
                    <a:pt x="21915" y="5618"/>
                  </a:lnTo>
                  <a:lnTo>
                    <a:pt x="38417" y="0"/>
                  </a:lnTo>
                  <a:lnTo>
                    <a:pt x="10591481" y="0"/>
                  </a:lnTo>
                  <a:lnTo>
                    <a:pt x="10624280" y="21915"/>
                  </a:lnTo>
                  <a:lnTo>
                    <a:pt x="10629898" y="38417"/>
                  </a:lnTo>
                  <a:lnTo>
                    <a:pt x="10629898" y="3682046"/>
                  </a:lnTo>
                  <a:lnTo>
                    <a:pt x="10607983" y="3714844"/>
                  </a:lnTo>
                  <a:lnTo>
                    <a:pt x="10597131" y="3719340"/>
                  </a:lnTo>
                  <a:lnTo>
                    <a:pt x="10591481" y="3720464"/>
                  </a:lnTo>
                  <a:close/>
                </a:path>
              </a:pathLst>
            </a:custGeom>
            <a:solidFill>
              <a:srgbClr val="FFFFFF">
                <a:alpha val="948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88434" y="2235326"/>
              <a:ext cx="106299" cy="106298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88434" y="2908553"/>
              <a:ext cx="106299" cy="106298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88434" y="3581780"/>
              <a:ext cx="106299" cy="106298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88434" y="4255007"/>
              <a:ext cx="106299" cy="106298"/>
            </a:xfrm>
            <a:prstGeom prst="rect">
              <a:avLst/>
            </a:prstGeom>
          </p:spPr>
        </p:pic>
      </p:grpSp>
      <p:sp>
        <p:nvSpPr>
          <p:cNvPr id="10" name="object 10" descr=""/>
          <p:cNvSpPr txBox="1"/>
          <p:nvPr/>
        </p:nvSpPr>
        <p:spPr>
          <a:xfrm>
            <a:off x="1450339" y="1779714"/>
            <a:ext cx="5270500" cy="271843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60600"/>
              </a:lnSpc>
              <a:spcBef>
                <a:spcPts val="90"/>
              </a:spcBef>
            </a:pPr>
            <a:r>
              <a:rPr dirty="0" sz="2750">
                <a:latin typeface="Times New Roman"/>
                <a:cs typeface="Times New Roman"/>
              </a:rPr>
              <a:t>Jasper</a:t>
            </a:r>
            <a:r>
              <a:rPr dirty="0" sz="2750" spc="65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vraagt</a:t>
            </a:r>
            <a:r>
              <a:rPr dirty="0" sz="2750" spc="8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Engelina</a:t>
            </a:r>
            <a:r>
              <a:rPr dirty="0" sz="2750" spc="75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ten</a:t>
            </a:r>
            <a:r>
              <a:rPr dirty="0" sz="2750" spc="80">
                <a:latin typeface="Times New Roman"/>
                <a:cs typeface="Times New Roman"/>
              </a:rPr>
              <a:t> </a:t>
            </a:r>
            <a:r>
              <a:rPr dirty="0" sz="2750" spc="-10">
                <a:latin typeface="Times New Roman"/>
                <a:cs typeface="Times New Roman"/>
              </a:rPr>
              <a:t>huwelijk </a:t>
            </a:r>
            <a:r>
              <a:rPr dirty="0" sz="2750">
                <a:latin typeface="Times New Roman"/>
                <a:cs typeface="Times New Roman"/>
              </a:rPr>
              <a:t>Ze</a:t>
            </a:r>
            <a:r>
              <a:rPr dirty="0" sz="2750" spc="6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bespreken</a:t>
            </a:r>
            <a:r>
              <a:rPr dirty="0" sz="2750" spc="7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een</a:t>
            </a:r>
            <a:r>
              <a:rPr dirty="0" sz="2750" spc="70">
                <a:latin typeface="Times New Roman"/>
                <a:cs typeface="Times New Roman"/>
              </a:rPr>
              <a:t> </a:t>
            </a:r>
            <a:r>
              <a:rPr dirty="0" sz="2750" spc="-10">
                <a:latin typeface="Times New Roman"/>
                <a:cs typeface="Times New Roman"/>
              </a:rPr>
              <a:t>huwelijkscontract </a:t>
            </a:r>
            <a:r>
              <a:rPr dirty="0" sz="2750">
                <a:latin typeface="Times New Roman"/>
                <a:cs typeface="Times New Roman"/>
              </a:rPr>
              <a:t>Plannen</a:t>
            </a:r>
            <a:r>
              <a:rPr dirty="0" sz="2750" spc="55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hun</a:t>
            </a:r>
            <a:r>
              <a:rPr dirty="0" sz="2750" spc="65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bruiloft</a:t>
            </a:r>
            <a:r>
              <a:rPr dirty="0" sz="2750" spc="7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in</a:t>
            </a:r>
            <a:r>
              <a:rPr dirty="0" sz="2750" spc="65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Den</a:t>
            </a:r>
            <a:r>
              <a:rPr dirty="0" sz="2750" spc="65">
                <a:latin typeface="Times New Roman"/>
                <a:cs typeface="Times New Roman"/>
              </a:rPr>
              <a:t> </a:t>
            </a:r>
            <a:r>
              <a:rPr dirty="0" sz="2750" spc="-10">
                <a:latin typeface="Times New Roman"/>
                <a:cs typeface="Times New Roman"/>
              </a:rPr>
              <a:t>Bosch </a:t>
            </a:r>
            <a:r>
              <a:rPr dirty="0" sz="2750">
                <a:latin typeface="Times New Roman"/>
                <a:cs typeface="Times New Roman"/>
              </a:rPr>
              <a:t>Denken</a:t>
            </a:r>
            <a:r>
              <a:rPr dirty="0" sz="2750" spc="6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na</a:t>
            </a:r>
            <a:r>
              <a:rPr dirty="0" sz="2750" spc="7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over</a:t>
            </a:r>
            <a:r>
              <a:rPr dirty="0" sz="2750" spc="7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hun</a:t>
            </a:r>
            <a:r>
              <a:rPr dirty="0" sz="2750" spc="7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toekomst</a:t>
            </a:r>
            <a:r>
              <a:rPr dirty="0" sz="2750" spc="75">
                <a:latin typeface="Times New Roman"/>
                <a:cs typeface="Times New Roman"/>
              </a:rPr>
              <a:t> </a:t>
            </a:r>
            <a:r>
              <a:rPr dirty="0" sz="2750" spc="-10">
                <a:latin typeface="Times New Roman"/>
                <a:cs typeface="Times New Roman"/>
              </a:rPr>
              <a:t>samen</a:t>
            </a:r>
            <a:endParaRPr sz="27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/>
          <p:nvPr/>
        </p:nvSpPr>
        <p:spPr>
          <a:xfrm>
            <a:off x="114299" y="6305549"/>
            <a:ext cx="504825" cy="247650"/>
          </a:xfrm>
          <a:custGeom>
            <a:avLst/>
            <a:gdLst/>
            <a:ahLst/>
            <a:cxnLst/>
            <a:rect l="l" t="t" r="r" b="b"/>
            <a:pathLst>
              <a:path w="504825" h="247650">
                <a:moveTo>
                  <a:pt x="504824" y="247649"/>
                </a:moveTo>
                <a:lnTo>
                  <a:pt x="0" y="247649"/>
                </a:lnTo>
                <a:lnTo>
                  <a:pt x="0" y="0"/>
                </a:lnTo>
                <a:lnTo>
                  <a:pt x="504824" y="0"/>
                </a:lnTo>
                <a:lnTo>
                  <a:pt x="504824" y="247649"/>
                </a:lnTo>
                <a:close/>
              </a:path>
            </a:pathLst>
          </a:custGeom>
          <a:solidFill>
            <a:srgbClr val="000000">
              <a:alpha val="39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10</a:t>
            </a:fld>
            <a:r>
              <a:rPr dirty="0" spc="225"/>
              <a:t> </a:t>
            </a:r>
            <a:r>
              <a:rPr dirty="0"/>
              <a:t>/</a:t>
            </a:r>
            <a:r>
              <a:rPr dirty="0" spc="225"/>
              <a:t> </a:t>
            </a:r>
            <a:r>
              <a:rPr dirty="0" spc="-25"/>
              <a:t>15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/>
              <a:t>Thema's</a:t>
            </a:r>
            <a:r>
              <a:rPr dirty="0" spc="5"/>
              <a:t> </a:t>
            </a:r>
            <a:r>
              <a:rPr dirty="0"/>
              <a:t>in</a:t>
            </a:r>
            <a:r>
              <a:rPr dirty="0" spc="5"/>
              <a:t> </a:t>
            </a:r>
            <a:r>
              <a:rPr dirty="0"/>
              <a:t>het</a:t>
            </a:r>
            <a:r>
              <a:rPr dirty="0" spc="5"/>
              <a:t> </a:t>
            </a:r>
            <a:r>
              <a:rPr dirty="0" spc="-20"/>
              <a:t>Boek</a:t>
            </a:r>
          </a:p>
        </p:txBody>
      </p:sp>
      <p:grpSp>
        <p:nvGrpSpPr>
          <p:cNvPr id="3" name="object 3" descr=""/>
          <p:cNvGrpSpPr/>
          <p:nvPr/>
        </p:nvGrpSpPr>
        <p:grpSpPr>
          <a:xfrm>
            <a:off x="512063" y="1632965"/>
            <a:ext cx="10759440" cy="4172585"/>
            <a:chOff x="512063" y="1632965"/>
            <a:chExt cx="10759440" cy="4172585"/>
          </a:xfrm>
        </p:grpSpPr>
        <p:sp>
          <p:nvSpPr>
            <p:cNvPr id="4" name="object 4" descr=""/>
            <p:cNvSpPr/>
            <p:nvPr/>
          </p:nvSpPr>
          <p:spPr>
            <a:xfrm>
              <a:off x="512063" y="1632965"/>
              <a:ext cx="10759440" cy="4172585"/>
            </a:xfrm>
            <a:custGeom>
              <a:avLst/>
              <a:gdLst/>
              <a:ahLst/>
              <a:cxnLst/>
              <a:rect l="l" t="t" r="r" b="b"/>
              <a:pathLst>
                <a:path w="10759440" h="4172585">
                  <a:moveTo>
                    <a:pt x="109441" y="4172235"/>
                  </a:moveTo>
                  <a:lnTo>
                    <a:pt x="0" y="4172235"/>
                  </a:lnTo>
                  <a:lnTo>
                    <a:pt x="0" y="0"/>
                  </a:lnTo>
                  <a:lnTo>
                    <a:pt x="109442" y="0"/>
                  </a:lnTo>
                  <a:lnTo>
                    <a:pt x="100605" y="810"/>
                  </a:lnTo>
                  <a:lnTo>
                    <a:pt x="92439" y="3243"/>
                  </a:lnTo>
                  <a:lnTo>
                    <a:pt x="65961" y="35454"/>
                  </a:lnTo>
                  <a:lnTo>
                    <a:pt x="65150" y="44291"/>
                  </a:lnTo>
                  <a:lnTo>
                    <a:pt x="65150" y="4127944"/>
                  </a:lnTo>
                  <a:lnTo>
                    <a:pt x="84945" y="4164937"/>
                  </a:lnTo>
                  <a:lnTo>
                    <a:pt x="100605" y="4171424"/>
                  </a:lnTo>
                  <a:lnTo>
                    <a:pt x="109441" y="4172235"/>
                  </a:lnTo>
                  <a:close/>
                </a:path>
                <a:path w="10759440" h="4172585">
                  <a:moveTo>
                    <a:pt x="10759439" y="4172235"/>
                  </a:moveTo>
                  <a:lnTo>
                    <a:pt x="10650759" y="4172235"/>
                  </a:lnTo>
                  <a:lnTo>
                    <a:pt x="10659596" y="4171424"/>
                  </a:lnTo>
                  <a:lnTo>
                    <a:pt x="10667761" y="4168991"/>
                  </a:lnTo>
                  <a:lnTo>
                    <a:pt x="10694239" y="4136781"/>
                  </a:lnTo>
                  <a:lnTo>
                    <a:pt x="10695050" y="4127944"/>
                  </a:lnTo>
                  <a:lnTo>
                    <a:pt x="10695050" y="44291"/>
                  </a:lnTo>
                  <a:lnTo>
                    <a:pt x="10675255" y="7297"/>
                  </a:lnTo>
                  <a:lnTo>
                    <a:pt x="10650759" y="0"/>
                  </a:lnTo>
                  <a:lnTo>
                    <a:pt x="10759439" y="0"/>
                  </a:lnTo>
                  <a:lnTo>
                    <a:pt x="10759439" y="4172235"/>
                  </a:lnTo>
                  <a:close/>
                </a:path>
              </a:pathLst>
            </a:custGeom>
            <a:solidFill>
              <a:srgbClr val="000000">
                <a:alpha val="101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577214" y="1632965"/>
              <a:ext cx="10629900" cy="4172585"/>
            </a:xfrm>
            <a:custGeom>
              <a:avLst/>
              <a:gdLst/>
              <a:ahLst/>
              <a:cxnLst/>
              <a:rect l="l" t="t" r="r" b="b"/>
              <a:pathLst>
                <a:path w="10629900" h="4172585">
                  <a:moveTo>
                    <a:pt x="10591481" y="4172235"/>
                  </a:moveTo>
                  <a:lnTo>
                    <a:pt x="38417" y="4172235"/>
                  </a:lnTo>
                  <a:lnTo>
                    <a:pt x="32768" y="4171111"/>
                  </a:lnTo>
                  <a:lnTo>
                    <a:pt x="1123" y="4139467"/>
                  </a:lnTo>
                  <a:lnTo>
                    <a:pt x="0" y="4133817"/>
                  </a:lnTo>
                  <a:lnTo>
                    <a:pt x="0" y="4127944"/>
                  </a:lnTo>
                  <a:lnTo>
                    <a:pt x="0" y="38417"/>
                  </a:lnTo>
                  <a:lnTo>
                    <a:pt x="21915" y="5618"/>
                  </a:lnTo>
                  <a:lnTo>
                    <a:pt x="38417" y="0"/>
                  </a:lnTo>
                  <a:lnTo>
                    <a:pt x="10591481" y="0"/>
                  </a:lnTo>
                  <a:lnTo>
                    <a:pt x="10624280" y="21915"/>
                  </a:lnTo>
                  <a:lnTo>
                    <a:pt x="10629898" y="38417"/>
                  </a:lnTo>
                  <a:lnTo>
                    <a:pt x="10629898" y="4133817"/>
                  </a:lnTo>
                  <a:lnTo>
                    <a:pt x="10607983" y="4166616"/>
                  </a:lnTo>
                  <a:lnTo>
                    <a:pt x="10597131" y="4171111"/>
                  </a:lnTo>
                  <a:lnTo>
                    <a:pt x="10591481" y="4172235"/>
                  </a:lnTo>
                  <a:close/>
                </a:path>
              </a:pathLst>
            </a:custGeom>
            <a:solidFill>
              <a:srgbClr val="FFFFFF">
                <a:alpha val="948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88434" y="2013870"/>
              <a:ext cx="106299" cy="106298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88434" y="2687097"/>
              <a:ext cx="106299" cy="106298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88434" y="3360324"/>
              <a:ext cx="106299" cy="106299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88434" y="4033551"/>
              <a:ext cx="106299" cy="106298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88434" y="4706778"/>
              <a:ext cx="106299" cy="106299"/>
            </a:xfrm>
            <a:prstGeom prst="rect">
              <a:avLst/>
            </a:prstGeom>
          </p:spPr>
        </p:pic>
      </p:grpSp>
      <p:sp>
        <p:nvSpPr>
          <p:cNvPr id="11" name="object 11" descr=""/>
          <p:cNvSpPr txBox="1"/>
          <p:nvPr/>
        </p:nvSpPr>
        <p:spPr>
          <a:xfrm>
            <a:off x="1450339" y="1558258"/>
            <a:ext cx="7001509" cy="3391535"/>
          </a:xfrm>
          <a:prstGeom prst="rect">
            <a:avLst/>
          </a:prstGeom>
        </p:spPr>
        <p:txBody>
          <a:bodyPr wrap="square" lIns="0" tIns="265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090"/>
              </a:spcBef>
            </a:pPr>
            <a:r>
              <a:rPr dirty="0" sz="2750">
                <a:latin typeface="Times New Roman"/>
                <a:cs typeface="Times New Roman"/>
              </a:rPr>
              <a:t>Toeval</a:t>
            </a:r>
            <a:r>
              <a:rPr dirty="0" sz="2750" spc="-4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en</a:t>
            </a:r>
            <a:r>
              <a:rPr dirty="0" sz="2750" spc="-35">
                <a:latin typeface="Times New Roman"/>
                <a:cs typeface="Times New Roman"/>
              </a:rPr>
              <a:t> </a:t>
            </a:r>
            <a:r>
              <a:rPr dirty="0" sz="2750" spc="-10">
                <a:latin typeface="Times New Roman"/>
                <a:cs typeface="Times New Roman"/>
              </a:rPr>
              <a:t>voorbestemming</a:t>
            </a:r>
            <a:endParaRPr sz="2750">
              <a:latin typeface="Times New Roman"/>
              <a:cs typeface="Times New Roman"/>
            </a:endParaRPr>
          </a:p>
          <a:p>
            <a:pPr marL="12700" marR="5080">
              <a:lnSpc>
                <a:spcPct val="160600"/>
              </a:lnSpc>
              <a:spcBef>
                <a:spcPts val="5"/>
              </a:spcBef>
            </a:pPr>
            <a:r>
              <a:rPr dirty="0" sz="2750">
                <a:latin typeface="Times New Roman"/>
                <a:cs typeface="Times New Roman"/>
              </a:rPr>
              <a:t>Keuzes</a:t>
            </a:r>
            <a:r>
              <a:rPr dirty="0" sz="2750" spc="65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maken</a:t>
            </a:r>
            <a:r>
              <a:rPr dirty="0" sz="2750" spc="65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in</a:t>
            </a:r>
            <a:r>
              <a:rPr dirty="0" sz="2750" spc="65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het</a:t>
            </a:r>
            <a:r>
              <a:rPr dirty="0" sz="2750" spc="65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leven</a:t>
            </a:r>
            <a:r>
              <a:rPr dirty="0" sz="2750" spc="65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(kantoor</a:t>
            </a:r>
            <a:r>
              <a:rPr dirty="0" sz="2750" spc="65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of</a:t>
            </a:r>
            <a:r>
              <a:rPr dirty="0" sz="2750" spc="65">
                <a:latin typeface="Times New Roman"/>
                <a:cs typeface="Times New Roman"/>
              </a:rPr>
              <a:t> </a:t>
            </a:r>
            <a:r>
              <a:rPr dirty="0" sz="2750" spc="-10">
                <a:latin typeface="Times New Roman"/>
                <a:cs typeface="Times New Roman"/>
              </a:rPr>
              <a:t>boerderij) </a:t>
            </a:r>
            <a:r>
              <a:rPr dirty="0" sz="2750">
                <a:latin typeface="Times New Roman"/>
                <a:cs typeface="Times New Roman"/>
              </a:rPr>
              <a:t>Liefde</a:t>
            </a:r>
            <a:r>
              <a:rPr dirty="0" sz="2750" spc="5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en</a:t>
            </a:r>
            <a:r>
              <a:rPr dirty="0" sz="2750" spc="60">
                <a:latin typeface="Times New Roman"/>
                <a:cs typeface="Times New Roman"/>
              </a:rPr>
              <a:t> </a:t>
            </a:r>
            <a:r>
              <a:rPr dirty="0" sz="2750" spc="-10">
                <a:latin typeface="Times New Roman"/>
                <a:cs typeface="Times New Roman"/>
              </a:rPr>
              <a:t>relaties</a:t>
            </a:r>
            <a:endParaRPr sz="27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000"/>
              </a:spcBef>
            </a:pPr>
            <a:r>
              <a:rPr dirty="0" sz="2750">
                <a:latin typeface="Times New Roman"/>
                <a:cs typeface="Times New Roman"/>
              </a:rPr>
              <a:t>Bedrog</a:t>
            </a:r>
            <a:r>
              <a:rPr dirty="0" sz="2750" spc="65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en</a:t>
            </a:r>
            <a:r>
              <a:rPr dirty="0" sz="2750" spc="60">
                <a:latin typeface="Times New Roman"/>
                <a:cs typeface="Times New Roman"/>
              </a:rPr>
              <a:t> </a:t>
            </a:r>
            <a:r>
              <a:rPr dirty="0" sz="2750" spc="-10">
                <a:latin typeface="Times New Roman"/>
                <a:cs typeface="Times New Roman"/>
              </a:rPr>
              <a:t>oplichting</a:t>
            </a:r>
            <a:endParaRPr sz="27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000"/>
              </a:spcBef>
            </a:pPr>
            <a:r>
              <a:rPr dirty="0" sz="2750">
                <a:latin typeface="Times New Roman"/>
                <a:cs typeface="Times New Roman"/>
              </a:rPr>
              <a:t>Vriendschap</a:t>
            </a:r>
            <a:r>
              <a:rPr dirty="0" sz="2750" spc="35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en</a:t>
            </a:r>
            <a:r>
              <a:rPr dirty="0" sz="2750" spc="45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steun</a:t>
            </a:r>
            <a:r>
              <a:rPr dirty="0" sz="2750" spc="45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in</a:t>
            </a:r>
            <a:r>
              <a:rPr dirty="0" sz="2750" spc="5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moeilijke</a:t>
            </a:r>
            <a:r>
              <a:rPr dirty="0" sz="2750" spc="45">
                <a:latin typeface="Times New Roman"/>
                <a:cs typeface="Times New Roman"/>
              </a:rPr>
              <a:t> </a:t>
            </a:r>
            <a:r>
              <a:rPr dirty="0" sz="2750" spc="-10">
                <a:latin typeface="Times New Roman"/>
                <a:cs typeface="Times New Roman"/>
              </a:rPr>
              <a:t>tijden</a:t>
            </a:r>
            <a:endParaRPr sz="27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/>
          <p:nvPr/>
        </p:nvSpPr>
        <p:spPr>
          <a:xfrm>
            <a:off x="114299" y="6305549"/>
            <a:ext cx="504825" cy="247650"/>
          </a:xfrm>
          <a:custGeom>
            <a:avLst/>
            <a:gdLst/>
            <a:ahLst/>
            <a:cxnLst/>
            <a:rect l="l" t="t" r="r" b="b"/>
            <a:pathLst>
              <a:path w="504825" h="247650">
                <a:moveTo>
                  <a:pt x="504824" y="247649"/>
                </a:moveTo>
                <a:lnTo>
                  <a:pt x="0" y="247649"/>
                </a:lnTo>
                <a:lnTo>
                  <a:pt x="0" y="0"/>
                </a:lnTo>
                <a:lnTo>
                  <a:pt x="504824" y="0"/>
                </a:lnTo>
                <a:lnTo>
                  <a:pt x="504824" y="247649"/>
                </a:lnTo>
                <a:close/>
              </a:path>
            </a:pathLst>
          </a:custGeom>
          <a:solidFill>
            <a:srgbClr val="000000">
              <a:alpha val="39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10</a:t>
            </a:fld>
            <a:r>
              <a:rPr dirty="0" spc="225"/>
              <a:t> </a:t>
            </a:r>
            <a:r>
              <a:rPr dirty="0"/>
              <a:t>/</a:t>
            </a:r>
            <a:r>
              <a:rPr dirty="0" spc="225"/>
              <a:t> </a:t>
            </a:r>
            <a:r>
              <a:rPr dirty="0" spc="-25"/>
              <a:t>15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pc="-10"/>
              <a:t>Conclusie</a:t>
            </a:r>
          </a:p>
        </p:txBody>
      </p:sp>
      <p:grpSp>
        <p:nvGrpSpPr>
          <p:cNvPr id="3" name="object 3" descr=""/>
          <p:cNvGrpSpPr/>
          <p:nvPr/>
        </p:nvGrpSpPr>
        <p:grpSpPr>
          <a:xfrm>
            <a:off x="512063" y="1358360"/>
            <a:ext cx="10759440" cy="4712970"/>
            <a:chOff x="512063" y="1358360"/>
            <a:chExt cx="10759440" cy="4712970"/>
          </a:xfrm>
        </p:grpSpPr>
        <p:sp>
          <p:nvSpPr>
            <p:cNvPr id="4" name="object 4" descr=""/>
            <p:cNvSpPr/>
            <p:nvPr/>
          </p:nvSpPr>
          <p:spPr>
            <a:xfrm>
              <a:off x="512063" y="1358360"/>
              <a:ext cx="10759440" cy="4712970"/>
            </a:xfrm>
            <a:custGeom>
              <a:avLst/>
              <a:gdLst/>
              <a:ahLst/>
              <a:cxnLst/>
              <a:rect l="l" t="t" r="r" b="b"/>
              <a:pathLst>
                <a:path w="10759440" h="4712970">
                  <a:moveTo>
                    <a:pt x="109441" y="4712588"/>
                  </a:moveTo>
                  <a:lnTo>
                    <a:pt x="0" y="4712588"/>
                  </a:lnTo>
                  <a:lnTo>
                    <a:pt x="0" y="0"/>
                  </a:lnTo>
                  <a:lnTo>
                    <a:pt x="109442" y="0"/>
                  </a:lnTo>
                  <a:lnTo>
                    <a:pt x="100605" y="810"/>
                  </a:lnTo>
                  <a:lnTo>
                    <a:pt x="92439" y="3243"/>
                  </a:lnTo>
                  <a:lnTo>
                    <a:pt x="65961" y="35454"/>
                  </a:lnTo>
                  <a:lnTo>
                    <a:pt x="65150" y="44291"/>
                  </a:lnTo>
                  <a:lnTo>
                    <a:pt x="65150" y="4668297"/>
                  </a:lnTo>
                  <a:lnTo>
                    <a:pt x="84945" y="4705291"/>
                  </a:lnTo>
                  <a:lnTo>
                    <a:pt x="100605" y="4711777"/>
                  </a:lnTo>
                  <a:lnTo>
                    <a:pt x="109441" y="4712588"/>
                  </a:lnTo>
                  <a:close/>
                </a:path>
                <a:path w="10759440" h="4712970">
                  <a:moveTo>
                    <a:pt x="10759439" y="4712588"/>
                  </a:moveTo>
                  <a:lnTo>
                    <a:pt x="10650759" y="4712588"/>
                  </a:lnTo>
                  <a:lnTo>
                    <a:pt x="10659596" y="4711777"/>
                  </a:lnTo>
                  <a:lnTo>
                    <a:pt x="10667761" y="4709345"/>
                  </a:lnTo>
                  <a:lnTo>
                    <a:pt x="10694239" y="4677134"/>
                  </a:lnTo>
                  <a:lnTo>
                    <a:pt x="10695050" y="4668297"/>
                  </a:lnTo>
                  <a:lnTo>
                    <a:pt x="10695050" y="44291"/>
                  </a:lnTo>
                  <a:lnTo>
                    <a:pt x="10675255" y="7297"/>
                  </a:lnTo>
                  <a:lnTo>
                    <a:pt x="10650759" y="0"/>
                  </a:lnTo>
                  <a:lnTo>
                    <a:pt x="10759439" y="0"/>
                  </a:lnTo>
                  <a:lnTo>
                    <a:pt x="10759439" y="4712588"/>
                  </a:lnTo>
                  <a:close/>
                </a:path>
              </a:pathLst>
            </a:custGeom>
            <a:solidFill>
              <a:srgbClr val="000000">
                <a:alpha val="101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577214" y="1358360"/>
              <a:ext cx="10629900" cy="4712970"/>
            </a:xfrm>
            <a:custGeom>
              <a:avLst/>
              <a:gdLst/>
              <a:ahLst/>
              <a:cxnLst/>
              <a:rect l="l" t="t" r="r" b="b"/>
              <a:pathLst>
                <a:path w="10629900" h="4712970">
                  <a:moveTo>
                    <a:pt x="10591481" y="4712588"/>
                  </a:moveTo>
                  <a:lnTo>
                    <a:pt x="38417" y="4712588"/>
                  </a:lnTo>
                  <a:lnTo>
                    <a:pt x="32768" y="4711464"/>
                  </a:lnTo>
                  <a:lnTo>
                    <a:pt x="1123" y="4679820"/>
                  </a:lnTo>
                  <a:lnTo>
                    <a:pt x="0" y="4674170"/>
                  </a:lnTo>
                  <a:lnTo>
                    <a:pt x="0" y="4668297"/>
                  </a:lnTo>
                  <a:lnTo>
                    <a:pt x="0" y="38417"/>
                  </a:lnTo>
                  <a:lnTo>
                    <a:pt x="21915" y="5618"/>
                  </a:lnTo>
                  <a:lnTo>
                    <a:pt x="38417" y="0"/>
                  </a:lnTo>
                  <a:lnTo>
                    <a:pt x="10591481" y="0"/>
                  </a:lnTo>
                  <a:lnTo>
                    <a:pt x="10624280" y="21915"/>
                  </a:lnTo>
                  <a:lnTo>
                    <a:pt x="10629898" y="38417"/>
                  </a:lnTo>
                  <a:lnTo>
                    <a:pt x="10629898" y="4674170"/>
                  </a:lnTo>
                  <a:lnTo>
                    <a:pt x="10607983" y="4706969"/>
                  </a:lnTo>
                  <a:lnTo>
                    <a:pt x="10597131" y="4711464"/>
                  </a:lnTo>
                  <a:lnTo>
                    <a:pt x="10591481" y="4712588"/>
                  </a:lnTo>
                  <a:close/>
                </a:path>
              </a:pathLst>
            </a:custGeom>
            <a:solidFill>
              <a:srgbClr val="FFFFFF">
                <a:alpha val="948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88434" y="1739264"/>
              <a:ext cx="106299" cy="106298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88434" y="2908553"/>
              <a:ext cx="106299" cy="106298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88434" y="4077842"/>
              <a:ext cx="106299" cy="106298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88434" y="5247131"/>
              <a:ext cx="106299" cy="106298"/>
            </a:xfrm>
            <a:prstGeom prst="rect">
              <a:avLst/>
            </a:prstGeom>
          </p:spPr>
        </p:pic>
      </p:grpSp>
      <p:sp>
        <p:nvSpPr>
          <p:cNvPr id="10" name="object 10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12700" marR="821690">
              <a:lnSpc>
                <a:spcPct val="118400"/>
              </a:lnSpc>
              <a:spcBef>
                <a:spcPts val="90"/>
              </a:spcBef>
            </a:pPr>
            <a:r>
              <a:rPr dirty="0"/>
              <a:t>Een</a:t>
            </a:r>
            <a:r>
              <a:rPr dirty="0" spc="65"/>
              <a:t> </a:t>
            </a:r>
            <a:r>
              <a:rPr dirty="0"/>
              <a:t>verhaal</a:t>
            </a:r>
            <a:r>
              <a:rPr dirty="0" spc="75"/>
              <a:t> </a:t>
            </a:r>
            <a:r>
              <a:rPr dirty="0"/>
              <a:t>over</a:t>
            </a:r>
            <a:r>
              <a:rPr dirty="0" spc="75"/>
              <a:t> </a:t>
            </a:r>
            <a:r>
              <a:rPr dirty="0"/>
              <a:t>hoe</a:t>
            </a:r>
            <a:r>
              <a:rPr dirty="0" spc="70"/>
              <a:t> </a:t>
            </a:r>
            <a:r>
              <a:rPr dirty="0"/>
              <a:t>een</a:t>
            </a:r>
            <a:r>
              <a:rPr dirty="0" spc="75"/>
              <a:t> </a:t>
            </a:r>
            <a:r>
              <a:rPr dirty="0"/>
              <a:t>toevallige</a:t>
            </a:r>
            <a:r>
              <a:rPr dirty="0" spc="75"/>
              <a:t> </a:t>
            </a:r>
            <a:r>
              <a:rPr dirty="0"/>
              <a:t>ontmoeting</a:t>
            </a:r>
            <a:r>
              <a:rPr dirty="0" spc="75"/>
              <a:t> </a:t>
            </a:r>
            <a:r>
              <a:rPr dirty="0"/>
              <a:t>het</a:t>
            </a:r>
            <a:r>
              <a:rPr dirty="0" spc="75"/>
              <a:t> </a:t>
            </a:r>
            <a:r>
              <a:rPr dirty="0"/>
              <a:t>leven</a:t>
            </a:r>
            <a:r>
              <a:rPr dirty="0" spc="75"/>
              <a:t> </a:t>
            </a:r>
            <a:r>
              <a:rPr dirty="0" spc="-25"/>
              <a:t>kan </a:t>
            </a:r>
            <a:r>
              <a:rPr dirty="0" spc="-10"/>
              <a:t>veranderen</a:t>
            </a:r>
          </a:p>
          <a:p>
            <a:pPr marL="12700" marR="330200">
              <a:lnSpc>
                <a:spcPct val="118400"/>
              </a:lnSpc>
              <a:spcBef>
                <a:spcPts val="1395"/>
              </a:spcBef>
            </a:pPr>
            <a:r>
              <a:rPr dirty="0"/>
              <a:t>Jasper</a:t>
            </a:r>
            <a:r>
              <a:rPr dirty="0" spc="65"/>
              <a:t> </a:t>
            </a:r>
            <a:r>
              <a:rPr dirty="0"/>
              <a:t>en</a:t>
            </a:r>
            <a:r>
              <a:rPr dirty="0" spc="65"/>
              <a:t> </a:t>
            </a:r>
            <a:r>
              <a:rPr dirty="0"/>
              <a:t>Engelina</a:t>
            </a:r>
            <a:r>
              <a:rPr dirty="0" spc="65"/>
              <a:t> </a:t>
            </a:r>
            <a:r>
              <a:rPr dirty="0"/>
              <a:t>vinden</a:t>
            </a:r>
            <a:r>
              <a:rPr dirty="0" spc="65"/>
              <a:t> </a:t>
            </a:r>
            <a:r>
              <a:rPr dirty="0"/>
              <a:t>in</a:t>
            </a:r>
            <a:r>
              <a:rPr dirty="0" spc="65"/>
              <a:t> </a:t>
            </a:r>
            <a:r>
              <a:rPr dirty="0"/>
              <a:t>elkaar</a:t>
            </a:r>
            <a:r>
              <a:rPr dirty="0" spc="65"/>
              <a:t> </a:t>
            </a:r>
            <a:r>
              <a:rPr dirty="0"/>
              <a:t>wat</a:t>
            </a:r>
            <a:r>
              <a:rPr dirty="0" spc="65"/>
              <a:t> </a:t>
            </a:r>
            <a:r>
              <a:rPr dirty="0"/>
              <a:t>ze</a:t>
            </a:r>
            <a:r>
              <a:rPr dirty="0" spc="65"/>
              <a:t> </a:t>
            </a:r>
            <a:r>
              <a:rPr dirty="0"/>
              <a:t>niet</a:t>
            </a:r>
            <a:r>
              <a:rPr dirty="0" spc="65"/>
              <a:t> </a:t>
            </a:r>
            <a:r>
              <a:rPr dirty="0"/>
              <a:t>zochten</a:t>
            </a:r>
            <a:r>
              <a:rPr dirty="0" spc="65"/>
              <a:t> </a:t>
            </a:r>
            <a:r>
              <a:rPr dirty="0"/>
              <a:t>maar</a:t>
            </a:r>
            <a:r>
              <a:rPr dirty="0" spc="60"/>
              <a:t> </a:t>
            </a:r>
            <a:r>
              <a:rPr dirty="0" spc="-25"/>
              <a:t>wel </a:t>
            </a:r>
            <a:r>
              <a:rPr dirty="0"/>
              <a:t>nodig</a:t>
            </a:r>
            <a:r>
              <a:rPr dirty="0" spc="65"/>
              <a:t> </a:t>
            </a:r>
            <a:r>
              <a:rPr dirty="0" spc="-10"/>
              <a:t>hadden</a:t>
            </a:r>
          </a:p>
          <a:p>
            <a:pPr marL="12700" marR="335280">
              <a:lnSpc>
                <a:spcPct val="118400"/>
              </a:lnSpc>
              <a:spcBef>
                <a:spcPts val="1390"/>
              </a:spcBef>
            </a:pPr>
            <a:r>
              <a:rPr dirty="0"/>
              <a:t>De</a:t>
            </a:r>
            <a:r>
              <a:rPr dirty="0" spc="80"/>
              <a:t> </a:t>
            </a:r>
            <a:r>
              <a:rPr dirty="0"/>
              <a:t>titel</a:t>
            </a:r>
            <a:r>
              <a:rPr dirty="0" spc="80"/>
              <a:t> </a:t>
            </a:r>
            <a:r>
              <a:rPr dirty="0"/>
              <a:t>"Kantoor</a:t>
            </a:r>
            <a:r>
              <a:rPr dirty="0" spc="75"/>
              <a:t> </a:t>
            </a:r>
            <a:r>
              <a:rPr dirty="0"/>
              <a:t>of</a:t>
            </a:r>
            <a:r>
              <a:rPr dirty="0" spc="80"/>
              <a:t> </a:t>
            </a:r>
            <a:r>
              <a:rPr dirty="0"/>
              <a:t>Boerderij"</a:t>
            </a:r>
            <a:r>
              <a:rPr dirty="0" spc="80"/>
              <a:t> </a:t>
            </a:r>
            <a:r>
              <a:rPr dirty="0"/>
              <a:t>verwijst</a:t>
            </a:r>
            <a:r>
              <a:rPr dirty="0" spc="80"/>
              <a:t> </a:t>
            </a:r>
            <a:r>
              <a:rPr dirty="0"/>
              <a:t>naar</a:t>
            </a:r>
            <a:r>
              <a:rPr dirty="0" spc="80"/>
              <a:t> </a:t>
            </a:r>
            <a:r>
              <a:rPr dirty="0"/>
              <a:t>de</a:t>
            </a:r>
            <a:r>
              <a:rPr dirty="0" spc="80"/>
              <a:t> </a:t>
            </a:r>
            <a:r>
              <a:rPr dirty="0"/>
              <a:t>levenskeuzes</a:t>
            </a:r>
            <a:r>
              <a:rPr dirty="0" spc="75"/>
              <a:t> </a:t>
            </a:r>
            <a:r>
              <a:rPr dirty="0" spc="-25"/>
              <a:t>die </a:t>
            </a:r>
            <a:r>
              <a:rPr dirty="0"/>
              <a:t>we</a:t>
            </a:r>
            <a:r>
              <a:rPr dirty="0" spc="40"/>
              <a:t> </a:t>
            </a:r>
            <a:r>
              <a:rPr dirty="0" spc="-10"/>
              <a:t>maken</a:t>
            </a:r>
          </a:p>
          <a:p>
            <a:pPr marL="12700">
              <a:lnSpc>
                <a:spcPct val="100000"/>
              </a:lnSpc>
              <a:spcBef>
                <a:spcPts val="2005"/>
              </a:spcBef>
            </a:pPr>
            <a:r>
              <a:rPr dirty="0"/>
              <a:t>Een</a:t>
            </a:r>
            <a:r>
              <a:rPr dirty="0" spc="45"/>
              <a:t> </a:t>
            </a:r>
            <a:r>
              <a:rPr dirty="0"/>
              <a:t>roman</a:t>
            </a:r>
            <a:r>
              <a:rPr dirty="0" spc="55"/>
              <a:t> </a:t>
            </a:r>
            <a:r>
              <a:rPr dirty="0"/>
              <a:t>over</a:t>
            </a:r>
            <a:r>
              <a:rPr dirty="0" spc="55"/>
              <a:t> </a:t>
            </a:r>
            <a:r>
              <a:rPr dirty="0"/>
              <a:t>liefde,</a:t>
            </a:r>
            <a:r>
              <a:rPr dirty="0" spc="60"/>
              <a:t> </a:t>
            </a:r>
            <a:r>
              <a:rPr dirty="0"/>
              <a:t>toeval</a:t>
            </a:r>
            <a:r>
              <a:rPr dirty="0" spc="55"/>
              <a:t> </a:t>
            </a:r>
            <a:r>
              <a:rPr dirty="0"/>
              <a:t>en</a:t>
            </a:r>
            <a:r>
              <a:rPr dirty="0" spc="55"/>
              <a:t> </a:t>
            </a:r>
            <a:r>
              <a:rPr dirty="0"/>
              <a:t>het</a:t>
            </a:r>
            <a:r>
              <a:rPr dirty="0" spc="55"/>
              <a:t> </a:t>
            </a:r>
            <a:r>
              <a:rPr dirty="0"/>
              <a:t>vinden</a:t>
            </a:r>
            <a:r>
              <a:rPr dirty="0" spc="55"/>
              <a:t> </a:t>
            </a:r>
            <a:r>
              <a:rPr dirty="0"/>
              <a:t>van</a:t>
            </a:r>
            <a:r>
              <a:rPr dirty="0" spc="55"/>
              <a:t> </a:t>
            </a:r>
            <a:r>
              <a:rPr dirty="0"/>
              <a:t>je</a:t>
            </a:r>
            <a:r>
              <a:rPr dirty="0" spc="55"/>
              <a:t> </a:t>
            </a:r>
            <a:r>
              <a:rPr dirty="0"/>
              <a:t>weg</a:t>
            </a:r>
            <a:r>
              <a:rPr dirty="0" spc="55"/>
              <a:t> </a:t>
            </a:r>
            <a:r>
              <a:rPr dirty="0"/>
              <a:t>in</a:t>
            </a:r>
            <a:r>
              <a:rPr dirty="0" spc="60"/>
              <a:t> </a:t>
            </a:r>
            <a:r>
              <a:rPr dirty="0"/>
              <a:t>het</a:t>
            </a:r>
            <a:r>
              <a:rPr dirty="0" spc="55"/>
              <a:t> </a:t>
            </a:r>
            <a:r>
              <a:rPr dirty="0" spc="-10"/>
              <a:t>leven</a:t>
            </a:r>
          </a:p>
        </p:txBody>
      </p:sp>
      <p:sp>
        <p:nvSpPr>
          <p:cNvPr id="11" name="object 11" descr=""/>
          <p:cNvSpPr/>
          <p:nvPr/>
        </p:nvSpPr>
        <p:spPr>
          <a:xfrm>
            <a:off x="114299" y="6305549"/>
            <a:ext cx="504825" cy="247650"/>
          </a:xfrm>
          <a:custGeom>
            <a:avLst/>
            <a:gdLst/>
            <a:ahLst/>
            <a:cxnLst/>
            <a:rect l="l" t="t" r="r" b="b"/>
            <a:pathLst>
              <a:path w="504825" h="247650">
                <a:moveTo>
                  <a:pt x="504824" y="247649"/>
                </a:moveTo>
                <a:lnTo>
                  <a:pt x="0" y="247649"/>
                </a:lnTo>
                <a:lnTo>
                  <a:pt x="0" y="0"/>
                </a:lnTo>
                <a:lnTo>
                  <a:pt x="504824" y="0"/>
                </a:lnTo>
                <a:lnTo>
                  <a:pt x="504824" y="247649"/>
                </a:lnTo>
                <a:close/>
              </a:path>
            </a:pathLst>
          </a:custGeom>
          <a:solidFill>
            <a:srgbClr val="000000">
              <a:alpha val="39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10</a:t>
            </a:fld>
            <a:r>
              <a:rPr dirty="0" spc="225"/>
              <a:t> </a:t>
            </a:r>
            <a:r>
              <a:rPr dirty="0"/>
              <a:t>/</a:t>
            </a:r>
            <a:r>
              <a:rPr dirty="0" spc="225"/>
              <a:t> </a:t>
            </a:r>
            <a:r>
              <a:rPr dirty="0" spc="-25"/>
              <a:t>15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/>
              <a:t>De</a:t>
            </a:r>
            <a:r>
              <a:rPr dirty="0" spc="5"/>
              <a:t> </a:t>
            </a:r>
            <a:r>
              <a:rPr dirty="0" spc="-10"/>
              <a:t>Hoofdpersonages</a:t>
            </a:r>
          </a:p>
        </p:txBody>
      </p:sp>
      <p:grpSp>
        <p:nvGrpSpPr>
          <p:cNvPr id="3" name="object 3" descr=""/>
          <p:cNvGrpSpPr/>
          <p:nvPr/>
        </p:nvGrpSpPr>
        <p:grpSpPr>
          <a:xfrm>
            <a:off x="512063" y="1198911"/>
            <a:ext cx="5355590" cy="5031740"/>
            <a:chOff x="512063" y="1198911"/>
            <a:chExt cx="5355590" cy="5031740"/>
          </a:xfrm>
        </p:grpSpPr>
        <p:sp>
          <p:nvSpPr>
            <p:cNvPr id="4" name="object 4" descr=""/>
            <p:cNvSpPr/>
            <p:nvPr/>
          </p:nvSpPr>
          <p:spPr>
            <a:xfrm>
              <a:off x="512063" y="1198911"/>
              <a:ext cx="5355590" cy="5031740"/>
            </a:xfrm>
            <a:custGeom>
              <a:avLst/>
              <a:gdLst/>
              <a:ahLst/>
              <a:cxnLst/>
              <a:rect l="l" t="t" r="r" b="b"/>
              <a:pathLst>
                <a:path w="5355590" h="5031740">
                  <a:moveTo>
                    <a:pt x="109441" y="5031485"/>
                  </a:moveTo>
                  <a:lnTo>
                    <a:pt x="0" y="5031485"/>
                  </a:lnTo>
                  <a:lnTo>
                    <a:pt x="0" y="0"/>
                  </a:lnTo>
                  <a:lnTo>
                    <a:pt x="109442" y="0"/>
                  </a:lnTo>
                  <a:lnTo>
                    <a:pt x="100605" y="810"/>
                  </a:lnTo>
                  <a:lnTo>
                    <a:pt x="92439" y="3243"/>
                  </a:lnTo>
                  <a:lnTo>
                    <a:pt x="65961" y="35453"/>
                  </a:lnTo>
                  <a:lnTo>
                    <a:pt x="65150" y="44291"/>
                  </a:lnTo>
                  <a:lnTo>
                    <a:pt x="65150" y="4987194"/>
                  </a:lnTo>
                  <a:lnTo>
                    <a:pt x="84945" y="5024188"/>
                  </a:lnTo>
                  <a:lnTo>
                    <a:pt x="100605" y="5030674"/>
                  </a:lnTo>
                  <a:lnTo>
                    <a:pt x="109441" y="5031485"/>
                  </a:lnTo>
                  <a:close/>
                </a:path>
                <a:path w="5355590" h="5031740">
                  <a:moveTo>
                    <a:pt x="5355335" y="5031485"/>
                  </a:moveTo>
                  <a:lnTo>
                    <a:pt x="5247227" y="5031485"/>
                  </a:lnTo>
                  <a:lnTo>
                    <a:pt x="5256064" y="5030674"/>
                  </a:lnTo>
                  <a:lnTo>
                    <a:pt x="5264229" y="5028242"/>
                  </a:lnTo>
                  <a:lnTo>
                    <a:pt x="5290707" y="4996031"/>
                  </a:lnTo>
                  <a:lnTo>
                    <a:pt x="5291518" y="4987194"/>
                  </a:lnTo>
                  <a:lnTo>
                    <a:pt x="5291518" y="44291"/>
                  </a:lnTo>
                  <a:lnTo>
                    <a:pt x="5271723" y="7296"/>
                  </a:lnTo>
                  <a:lnTo>
                    <a:pt x="5247227" y="0"/>
                  </a:lnTo>
                  <a:lnTo>
                    <a:pt x="5355335" y="0"/>
                  </a:lnTo>
                  <a:lnTo>
                    <a:pt x="5355335" y="5031485"/>
                  </a:lnTo>
                  <a:close/>
                </a:path>
              </a:pathLst>
            </a:custGeom>
            <a:solidFill>
              <a:srgbClr val="000000">
                <a:alpha val="101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577214" y="1198911"/>
              <a:ext cx="5226685" cy="5031740"/>
            </a:xfrm>
            <a:custGeom>
              <a:avLst/>
              <a:gdLst/>
              <a:ahLst/>
              <a:cxnLst/>
              <a:rect l="l" t="t" r="r" b="b"/>
              <a:pathLst>
                <a:path w="5226685" h="5031740">
                  <a:moveTo>
                    <a:pt x="5187949" y="5031485"/>
                  </a:moveTo>
                  <a:lnTo>
                    <a:pt x="38417" y="5031485"/>
                  </a:lnTo>
                  <a:lnTo>
                    <a:pt x="32768" y="5030361"/>
                  </a:lnTo>
                  <a:lnTo>
                    <a:pt x="1123" y="4998717"/>
                  </a:lnTo>
                  <a:lnTo>
                    <a:pt x="0" y="4993067"/>
                  </a:lnTo>
                  <a:lnTo>
                    <a:pt x="0" y="4987194"/>
                  </a:lnTo>
                  <a:lnTo>
                    <a:pt x="0" y="38417"/>
                  </a:lnTo>
                  <a:lnTo>
                    <a:pt x="21915" y="5618"/>
                  </a:lnTo>
                  <a:lnTo>
                    <a:pt x="38417" y="0"/>
                  </a:lnTo>
                  <a:lnTo>
                    <a:pt x="5187949" y="0"/>
                  </a:lnTo>
                  <a:lnTo>
                    <a:pt x="5220747" y="21915"/>
                  </a:lnTo>
                  <a:lnTo>
                    <a:pt x="5226366" y="38417"/>
                  </a:lnTo>
                  <a:lnTo>
                    <a:pt x="5226366" y="4993067"/>
                  </a:lnTo>
                  <a:lnTo>
                    <a:pt x="5204451" y="5025866"/>
                  </a:lnTo>
                  <a:lnTo>
                    <a:pt x="5193599" y="5030361"/>
                  </a:lnTo>
                  <a:lnTo>
                    <a:pt x="5187949" y="5031485"/>
                  </a:lnTo>
                  <a:close/>
                </a:path>
              </a:pathLst>
            </a:custGeom>
            <a:solidFill>
              <a:srgbClr val="FFFFFF">
                <a:alpha val="948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79575" y="2341625"/>
              <a:ext cx="97440" cy="97440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79575" y="2970561"/>
              <a:ext cx="97440" cy="97440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79575" y="4051268"/>
              <a:ext cx="97440" cy="97440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79575" y="5131974"/>
              <a:ext cx="97440" cy="97440"/>
            </a:xfrm>
            <a:prstGeom prst="rect">
              <a:avLst/>
            </a:prstGeom>
          </p:spPr>
        </p:pic>
      </p:grpSp>
      <p:sp>
        <p:nvSpPr>
          <p:cNvPr id="10" name="object 10" descr=""/>
          <p:cNvSpPr txBox="1"/>
          <p:nvPr/>
        </p:nvSpPr>
        <p:spPr>
          <a:xfrm>
            <a:off x="741679" y="1329715"/>
            <a:ext cx="4479290" cy="449199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3600">
                <a:solidFill>
                  <a:srgbClr val="8B0800"/>
                </a:solidFill>
                <a:latin typeface="Times New Roman"/>
                <a:cs typeface="Times New Roman"/>
              </a:rPr>
              <a:t>Jasper</a:t>
            </a:r>
            <a:r>
              <a:rPr dirty="0" sz="3600" spc="-20">
                <a:solidFill>
                  <a:srgbClr val="8B0800"/>
                </a:solidFill>
                <a:latin typeface="Times New Roman"/>
                <a:cs typeface="Times New Roman"/>
              </a:rPr>
              <a:t> </a:t>
            </a:r>
            <a:r>
              <a:rPr dirty="0" sz="3600">
                <a:solidFill>
                  <a:srgbClr val="8B0800"/>
                </a:solidFill>
                <a:latin typeface="Times New Roman"/>
                <a:cs typeface="Times New Roman"/>
              </a:rPr>
              <a:t>Hoek</a:t>
            </a:r>
            <a:r>
              <a:rPr dirty="0" sz="3600" spc="-20">
                <a:solidFill>
                  <a:srgbClr val="8B0800"/>
                </a:solidFill>
                <a:latin typeface="Times New Roman"/>
                <a:cs typeface="Times New Roman"/>
              </a:rPr>
              <a:t> (25)</a:t>
            </a:r>
            <a:endParaRPr sz="3600">
              <a:latin typeface="Times New Roman"/>
              <a:cs typeface="Times New Roman"/>
            </a:endParaRPr>
          </a:p>
          <a:p>
            <a:pPr marL="694690">
              <a:lnSpc>
                <a:spcPct val="100000"/>
              </a:lnSpc>
              <a:spcBef>
                <a:spcPts val="2170"/>
              </a:spcBef>
            </a:pPr>
            <a:r>
              <a:rPr dirty="0" sz="2550" spc="-10">
                <a:latin typeface="Times New Roman"/>
                <a:cs typeface="Times New Roman"/>
              </a:rPr>
              <a:t>Assistentaccountant</a:t>
            </a:r>
            <a:endParaRPr sz="2550">
              <a:latin typeface="Times New Roman"/>
              <a:cs typeface="Times New Roman"/>
            </a:endParaRPr>
          </a:p>
          <a:p>
            <a:pPr marL="694690" marR="6985">
              <a:lnSpc>
                <a:spcPct val="118500"/>
              </a:lnSpc>
              <a:spcBef>
                <a:spcPts val="1330"/>
              </a:spcBef>
            </a:pPr>
            <a:r>
              <a:rPr dirty="0" sz="2550" spc="-10">
                <a:latin typeface="Times New Roman"/>
                <a:cs typeface="Times New Roman"/>
              </a:rPr>
              <a:t>Woont</a:t>
            </a:r>
            <a:r>
              <a:rPr dirty="0" sz="2550">
                <a:latin typeface="Times New Roman"/>
                <a:cs typeface="Times New Roman"/>
              </a:rPr>
              <a:t> bij zijn ouders</a:t>
            </a:r>
            <a:r>
              <a:rPr dirty="0" sz="2550" spc="5">
                <a:latin typeface="Times New Roman"/>
                <a:cs typeface="Times New Roman"/>
              </a:rPr>
              <a:t> </a:t>
            </a:r>
            <a:r>
              <a:rPr dirty="0" sz="2550">
                <a:latin typeface="Times New Roman"/>
                <a:cs typeface="Times New Roman"/>
              </a:rPr>
              <a:t>op</a:t>
            </a:r>
            <a:r>
              <a:rPr dirty="0" sz="2550" spc="-5">
                <a:latin typeface="Times New Roman"/>
                <a:cs typeface="Times New Roman"/>
              </a:rPr>
              <a:t> </a:t>
            </a:r>
            <a:r>
              <a:rPr dirty="0" sz="2550" spc="-25">
                <a:latin typeface="Times New Roman"/>
                <a:cs typeface="Times New Roman"/>
              </a:rPr>
              <a:t>een </a:t>
            </a:r>
            <a:r>
              <a:rPr dirty="0" sz="2550">
                <a:latin typeface="Times New Roman"/>
                <a:cs typeface="Times New Roman"/>
              </a:rPr>
              <a:t>boerderij</a:t>
            </a:r>
            <a:r>
              <a:rPr dirty="0" sz="2550" spc="15">
                <a:latin typeface="Times New Roman"/>
                <a:cs typeface="Times New Roman"/>
              </a:rPr>
              <a:t> </a:t>
            </a:r>
            <a:r>
              <a:rPr dirty="0" sz="2550">
                <a:latin typeface="Times New Roman"/>
                <a:cs typeface="Times New Roman"/>
              </a:rPr>
              <a:t>in</a:t>
            </a:r>
            <a:r>
              <a:rPr dirty="0" sz="2550" spc="-35">
                <a:latin typeface="Times New Roman"/>
                <a:cs typeface="Times New Roman"/>
              </a:rPr>
              <a:t> </a:t>
            </a:r>
            <a:r>
              <a:rPr dirty="0" sz="2550" spc="-10">
                <a:latin typeface="Times New Roman"/>
                <a:cs typeface="Times New Roman"/>
              </a:rPr>
              <a:t>Volkel</a:t>
            </a:r>
            <a:endParaRPr sz="2550">
              <a:latin typeface="Times New Roman"/>
              <a:cs typeface="Times New Roman"/>
            </a:endParaRPr>
          </a:p>
          <a:p>
            <a:pPr marL="694690" marR="5080">
              <a:lnSpc>
                <a:spcPct val="118500"/>
              </a:lnSpc>
              <a:spcBef>
                <a:spcPts val="1255"/>
              </a:spcBef>
            </a:pPr>
            <a:r>
              <a:rPr dirty="0" sz="2550">
                <a:latin typeface="Times New Roman"/>
                <a:cs typeface="Times New Roman"/>
              </a:rPr>
              <a:t>"Buitenbeentje"</a:t>
            </a:r>
            <a:r>
              <a:rPr dirty="0" sz="2550" spc="50">
                <a:latin typeface="Times New Roman"/>
                <a:cs typeface="Times New Roman"/>
              </a:rPr>
              <a:t> </a:t>
            </a:r>
            <a:r>
              <a:rPr dirty="0" sz="2550">
                <a:latin typeface="Times New Roman"/>
                <a:cs typeface="Times New Roman"/>
              </a:rPr>
              <a:t>die</a:t>
            </a:r>
            <a:r>
              <a:rPr dirty="0" sz="2550" spc="60">
                <a:latin typeface="Times New Roman"/>
                <a:cs typeface="Times New Roman"/>
              </a:rPr>
              <a:t> </a:t>
            </a:r>
            <a:r>
              <a:rPr dirty="0" sz="2550">
                <a:latin typeface="Times New Roman"/>
                <a:cs typeface="Times New Roman"/>
              </a:rPr>
              <a:t>niet</a:t>
            </a:r>
            <a:r>
              <a:rPr dirty="0" sz="2550" spc="60">
                <a:latin typeface="Times New Roman"/>
                <a:cs typeface="Times New Roman"/>
              </a:rPr>
              <a:t> </a:t>
            </a:r>
            <a:r>
              <a:rPr dirty="0" sz="2550" spc="-20">
                <a:latin typeface="Times New Roman"/>
                <a:cs typeface="Times New Roman"/>
              </a:rPr>
              <a:t>veel </a:t>
            </a:r>
            <a:r>
              <a:rPr dirty="0" sz="2550" spc="-10">
                <a:latin typeface="Times New Roman"/>
                <a:cs typeface="Times New Roman"/>
              </a:rPr>
              <a:t>uitgaat</a:t>
            </a:r>
            <a:endParaRPr sz="2550">
              <a:latin typeface="Times New Roman"/>
              <a:cs typeface="Times New Roman"/>
            </a:endParaRPr>
          </a:p>
          <a:p>
            <a:pPr marL="694690" marR="327660">
              <a:lnSpc>
                <a:spcPct val="118500"/>
              </a:lnSpc>
              <a:spcBef>
                <a:spcPts val="1255"/>
              </a:spcBef>
            </a:pPr>
            <a:r>
              <a:rPr dirty="0" sz="2550">
                <a:latin typeface="Times New Roman"/>
                <a:cs typeface="Times New Roman"/>
              </a:rPr>
              <a:t>Nog</a:t>
            </a:r>
            <a:r>
              <a:rPr dirty="0" sz="2550" spc="10">
                <a:latin typeface="Times New Roman"/>
                <a:cs typeface="Times New Roman"/>
              </a:rPr>
              <a:t> </a:t>
            </a:r>
            <a:r>
              <a:rPr dirty="0" sz="2550">
                <a:latin typeface="Times New Roman"/>
                <a:cs typeface="Times New Roman"/>
              </a:rPr>
              <a:t>geen</a:t>
            </a:r>
            <a:r>
              <a:rPr dirty="0" sz="2550" spc="20">
                <a:latin typeface="Times New Roman"/>
                <a:cs typeface="Times New Roman"/>
              </a:rPr>
              <a:t> </a:t>
            </a:r>
            <a:r>
              <a:rPr dirty="0" sz="2550">
                <a:latin typeface="Times New Roman"/>
                <a:cs typeface="Times New Roman"/>
              </a:rPr>
              <a:t>serieuze</a:t>
            </a:r>
            <a:r>
              <a:rPr dirty="0" sz="2550" spc="20">
                <a:latin typeface="Times New Roman"/>
                <a:cs typeface="Times New Roman"/>
              </a:rPr>
              <a:t> </a:t>
            </a:r>
            <a:r>
              <a:rPr dirty="0" sz="2550" spc="-10">
                <a:latin typeface="Times New Roman"/>
                <a:cs typeface="Times New Roman"/>
              </a:rPr>
              <a:t>relaties gehad</a:t>
            </a:r>
            <a:endParaRPr sz="2550">
              <a:latin typeface="Times New Roman"/>
              <a:cs typeface="Times New Roman"/>
            </a:endParaRPr>
          </a:p>
        </p:txBody>
      </p:sp>
      <p:grpSp>
        <p:nvGrpSpPr>
          <p:cNvPr id="11" name="object 11" descr=""/>
          <p:cNvGrpSpPr/>
          <p:nvPr/>
        </p:nvGrpSpPr>
        <p:grpSpPr>
          <a:xfrm>
            <a:off x="5916167" y="1198911"/>
            <a:ext cx="5355590" cy="5031740"/>
            <a:chOff x="5916167" y="1198911"/>
            <a:chExt cx="5355590" cy="5031740"/>
          </a:xfrm>
        </p:grpSpPr>
        <p:sp>
          <p:nvSpPr>
            <p:cNvPr id="12" name="object 12" descr=""/>
            <p:cNvSpPr/>
            <p:nvPr/>
          </p:nvSpPr>
          <p:spPr>
            <a:xfrm>
              <a:off x="5916167" y="1198911"/>
              <a:ext cx="5355590" cy="5031740"/>
            </a:xfrm>
            <a:custGeom>
              <a:avLst/>
              <a:gdLst/>
              <a:ahLst/>
              <a:cxnLst/>
              <a:rect l="l" t="t" r="r" b="b"/>
              <a:pathLst>
                <a:path w="5355590" h="5031740">
                  <a:moveTo>
                    <a:pt x="108870" y="5031485"/>
                  </a:moveTo>
                  <a:lnTo>
                    <a:pt x="0" y="5031485"/>
                  </a:lnTo>
                  <a:lnTo>
                    <a:pt x="0" y="0"/>
                  </a:lnTo>
                  <a:lnTo>
                    <a:pt x="108870" y="0"/>
                  </a:lnTo>
                  <a:lnTo>
                    <a:pt x="100033" y="810"/>
                  </a:lnTo>
                  <a:lnTo>
                    <a:pt x="91867" y="3243"/>
                  </a:lnTo>
                  <a:lnTo>
                    <a:pt x="65390" y="35453"/>
                  </a:lnTo>
                  <a:lnTo>
                    <a:pt x="64579" y="44291"/>
                  </a:lnTo>
                  <a:lnTo>
                    <a:pt x="64579" y="4987194"/>
                  </a:lnTo>
                  <a:lnTo>
                    <a:pt x="84373" y="5024188"/>
                  </a:lnTo>
                  <a:lnTo>
                    <a:pt x="100033" y="5030674"/>
                  </a:lnTo>
                  <a:lnTo>
                    <a:pt x="108870" y="5031485"/>
                  </a:lnTo>
                  <a:close/>
                </a:path>
                <a:path w="5355590" h="5031740">
                  <a:moveTo>
                    <a:pt x="5355335" y="5031485"/>
                  </a:moveTo>
                  <a:lnTo>
                    <a:pt x="5246655" y="5031485"/>
                  </a:lnTo>
                  <a:lnTo>
                    <a:pt x="5255492" y="5030674"/>
                  </a:lnTo>
                  <a:lnTo>
                    <a:pt x="5263657" y="5028242"/>
                  </a:lnTo>
                  <a:lnTo>
                    <a:pt x="5290135" y="4996031"/>
                  </a:lnTo>
                  <a:lnTo>
                    <a:pt x="5290946" y="4987194"/>
                  </a:lnTo>
                  <a:lnTo>
                    <a:pt x="5290946" y="44291"/>
                  </a:lnTo>
                  <a:lnTo>
                    <a:pt x="5271151" y="7296"/>
                  </a:lnTo>
                  <a:lnTo>
                    <a:pt x="5246655" y="0"/>
                  </a:lnTo>
                  <a:lnTo>
                    <a:pt x="5355335" y="0"/>
                  </a:lnTo>
                  <a:lnTo>
                    <a:pt x="5355335" y="5031485"/>
                  </a:lnTo>
                  <a:close/>
                </a:path>
              </a:pathLst>
            </a:custGeom>
            <a:solidFill>
              <a:srgbClr val="000000">
                <a:alpha val="101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5980747" y="1198911"/>
              <a:ext cx="5226685" cy="5031740"/>
            </a:xfrm>
            <a:custGeom>
              <a:avLst/>
              <a:gdLst/>
              <a:ahLst/>
              <a:cxnLst/>
              <a:rect l="l" t="t" r="r" b="b"/>
              <a:pathLst>
                <a:path w="5226684" h="5031740">
                  <a:moveTo>
                    <a:pt x="5187948" y="5031485"/>
                  </a:moveTo>
                  <a:lnTo>
                    <a:pt x="38416" y="5031485"/>
                  </a:lnTo>
                  <a:lnTo>
                    <a:pt x="32767" y="5030361"/>
                  </a:lnTo>
                  <a:lnTo>
                    <a:pt x="1123" y="4998717"/>
                  </a:lnTo>
                  <a:lnTo>
                    <a:pt x="0" y="4993067"/>
                  </a:lnTo>
                  <a:lnTo>
                    <a:pt x="0" y="4987194"/>
                  </a:lnTo>
                  <a:lnTo>
                    <a:pt x="0" y="38417"/>
                  </a:lnTo>
                  <a:lnTo>
                    <a:pt x="21914" y="5618"/>
                  </a:lnTo>
                  <a:lnTo>
                    <a:pt x="38416" y="0"/>
                  </a:lnTo>
                  <a:lnTo>
                    <a:pt x="5187948" y="0"/>
                  </a:lnTo>
                  <a:lnTo>
                    <a:pt x="5220747" y="21915"/>
                  </a:lnTo>
                  <a:lnTo>
                    <a:pt x="5226366" y="38417"/>
                  </a:lnTo>
                  <a:lnTo>
                    <a:pt x="5226366" y="4993067"/>
                  </a:lnTo>
                  <a:lnTo>
                    <a:pt x="5204451" y="5025866"/>
                  </a:lnTo>
                  <a:lnTo>
                    <a:pt x="5193598" y="5030361"/>
                  </a:lnTo>
                  <a:lnTo>
                    <a:pt x="5187948" y="5031485"/>
                  </a:lnTo>
                  <a:close/>
                </a:path>
              </a:pathLst>
            </a:custGeom>
            <a:solidFill>
              <a:srgbClr val="FFFFFF">
                <a:alpha val="948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4" name="object 1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83108" y="2864262"/>
              <a:ext cx="97441" cy="97440"/>
            </a:xfrm>
            <a:prstGeom prst="rect">
              <a:avLst/>
            </a:prstGeom>
          </p:spPr>
        </p:pic>
        <p:pic>
          <p:nvPicPr>
            <p:cNvPr id="15" name="object 15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583108" y="3466623"/>
              <a:ext cx="97441" cy="97440"/>
            </a:xfrm>
            <a:prstGeom prst="rect">
              <a:avLst/>
            </a:prstGeom>
          </p:spPr>
        </p:pic>
        <p:pic>
          <p:nvPicPr>
            <p:cNvPr id="16" name="object 1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83108" y="4068984"/>
              <a:ext cx="97441" cy="97440"/>
            </a:xfrm>
            <a:prstGeom prst="rect">
              <a:avLst/>
            </a:prstGeom>
          </p:spPr>
        </p:pic>
        <p:pic>
          <p:nvPicPr>
            <p:cNvPr id="17" name="object 1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83108" y="5123116"/>
              <a:ext cx="97441" cy="97440"/>
            </a:xfrm>
            <a:prstGeom prst="rect">
              <a:avLst/>
            </a:prstGeom>
          </p:spPr>
        </p:pic>
      </p:grpSp>
      <p:sp>
        <p:nvSpPr>
          <p:cNvPr id="18" name="object 18" descr=""/>
          <p:cNvSpPr txBox="1"/>
          <p:nvPr/>
        </p:nvSpPr>
        <p:spPr>
          <a:xfrm>
            <a:off x="6145212" y="1333258"/>
            <a:ext cx="4895850" cy="4008120"/>
          </a:xfrm>
          <a:prstGeom prst="rect">
            <a:avLst/>
          </a:prstGeom>
        </p:spPr>
        <p:txBody>
          <a:bodyPr wrap="square" lIns="0" tIns="7620" rIns="0" bIns="0" rtlCol="0" vert="horz">
            <a:spAutoFit/>
          </a:bodyPr>
          <a:lstStyle/>
          <a:p>
            <a:pPr marL="12700" marR="722630">
              <a:lnSpc>
                <a:spcPct val="101299"/>
              </a:lnSpc>
              <a:spcBef>
                <a:spcPts val="60"/>
              </a:spcBef>
            </a:pPr>
            <a:r>
              <a:rPr dirty="0" sz="3500">
                <a:solidFill>
                  <a:srgbClr val="8B0800"/>
                </a:solidFill>
                <a:latin typeface="Times New Roman"/>
                <a:cs typeface="Times New Roman"/>
              </a:rPr>
              <a:t>Engelina</a:t>
            </a:r>
            <a:r>
              <a:rPr dirty="0" sz="3500" spc="-45">
                <a:solidFill>
                  <a:srgbClr val="8B0800"/>
                </a:solidFill>
                <a:latin typeface="Times New Roman"/>
                <a:cs typeface="Times New Roman"/>
              </a:rPr>
              <a:t> </a:t>
            </a:r>
            <a:r>
              <a:rPr dirty="0" sz="3500" spc="-10">
                <a:solidFill>
                  <a:srgbClr val="8B0800"/>
                </a:solidFill>
                <a:latin typeface="Times New Roman"/>
                <a:cs typeface="Times New Roman"/>
              </a:rPr>
              <a:t>Paardekooper </a:t>
            </a:r>
            <a:r>
              <a:rPr dirty="0" sz="3500" spc="-20">
                <a:solidFill>
                  <a:srgbClr val="8B0800"/>
                </a:solidFill>
                <a:latin typeface="Times New Roman"/>
                <a:cs typeface="Times New Roman"/>
              </a:rPr>
              <a:t>(23)</a:t>
            </a:r>
            <a:endParaRPr sz="3500">
              <a:latin typeface="Times New Roman"/>
              <a:cs typeface="Times New Roman"/>
            </a:endParaRPr>
          </a:p>
          <a:p>
            <a:pPr marL="685800" marR="888365">
              <a:lnSpc>
                <a:spcPct val="158100"/>
              </a:lnSpc>
              <a:spcBef>
                <a:spcPts val="355"/>
              </a:spcBef>
            </a:pPr>
            <a:r>
              <a:rPr dirty="0" sz="2500">
                <a:latin typeface="Times New Roman"/>
                <a:cs typeface="Times New Roman"/>
              </a:rPr>
              <a:t>Laborant bij </a:t>
            </a:r>
            <a:r>
              <a:rPr dirty="0" sz="2500" spc="-10">
                <a:latin typeface="Times New Roman"/>
                <a:cs typeface="Times New Roman"/>
              </a:rPr>
              <a:t>Orpharmion </a:t>
            </a:r>
            <a:r>
              <a:rPr dirty="0" sz="2500" spc="-20">
                <a:latin typeface="Times New Roman"/>
                <a:cs typeface="Times New Roman"/>
              </a:rPr>
              <a:t>Woont</a:t>
            </a:r>
            <a:r>
              <a:rPr dirty="0" sz="2500" spc="-35">
                <a:latin typeface="Times New Roman"/>
                <a:cs typeface="Times New Roman"/>
              </a:rPr>
              <a:t> </a:t>
            </a:r>
            <a:r>
              <a:rPr dirty="0" sz="2500">
                <a:latin typeface="Times New Roman"/>
                <a:cs typeface="Times New Roman"/>
              </a:rPr>
              <a:t>in</a:t>
            </a:r>
            <a:r>
              <a:rPr dirty="0" sz="2500" spc="-30">
                <a:latin typeface="Times New Roman"/>
                <a:cs typeface="Times New Roman"/>
              </a:rPr>
              <a:t> </a:t>
            </a:r>
            <a:r>
              <a:rPr dirty="0" sz="2500">
                <a:latin typeface="Times New Roman"/>
                <a:cs typeface="Times New Roman"/>
              </a:rPr>
              <a:t>een</a:t>
            </a:r>
            <a:r>
              <a:rPr dirty="0" sz="2500" spc="-30">
                <a:latin typeface="Times New Roman"/>
                <a:cs typeface="Times New Roman"/>
              </a:rPr>
              <a:t> </a:t>
            </a:r>
            <a:r>
              <a:rPr dirty="0" sz="2500">
                <a:latin typeface="Times New Roman"/>
                <a:cs typeface="Times New Roman"/>
              </a:rPr>
              <a:t>flatje</a:t>
            </a:r>
            <a:r>
              <a:rPr dirty="0" sz="2500" spc="-35">
                <a:latin typeface="Times New Roman"/>
                <a:cs typeface="Times New Roman"/>
              </a:rPr>
              <a:t> </a:t>
            </a:r>
            <a:r>
              <a:rPr dirty="0" sz="2500">
                <a:latin typeface="Times New Roman"/>
                <a:cs typeface="Times New Roman"/>
              </a:rPr>
              <a:t>in</a:t>
            </a:r>
            <a:r>
              <a:rPr dirty="0" sz="2500" spc="-30">
                <a:latin typeface="Times New Roman"/>
                <a:cs typeface="Times New Roman"/>
              </a:rPr>
              <a:t> </a:t>
            </a:r>
            <a:r>
              <a:rPr dirty="0" sz="2500" spc="-25">
                <a:latin typeface="Times New Roman"/>
                <a:cs typeface="Times New Roman"/>
              </a:rPr>
              <a:t>Oss</a:t>
            </a:r>
            <a:endParaRPr sz="2500">
              <a:latin typeface="Times New Roman"/>
              <a:cs typeface="Times New Roman"/>
            </a:endParaRPr>
          </a:p>
          <a:p>
            <a:pPr marL="685800" marR="532130">
              <a:lnSpc>
                <a:spcPct val="118600"/>
              </a:lnSpc>
              <a:spcBef>
                <a:spcPts val="1185"/>
              </a:spcBef>
            </a:pPr>
            <a:r>
              <a:rPr dirty="0" sz="2500">
                <a:latin typeface="Times New Roman"/>
                <a:cs typeface="Times New Roman"/>
              </a:rPr>
              <a:t>"Buitenbeentje" die niet </a:t>
            </a:r>
            <a:r>
              <a:rPr dirty="0" sz="2500" spc="-20">
                <a:latin typeface="Times New Roman"/>
                <a:cs typeface="Times New Roman"/>
              </a:rPr>
              <a:t>veel </a:t>
            </a:r>
            <a:r>
              <a:rPr dirty="0" sz="2500" spc="-10">
                <a:latin typeface="Times New Roman"/>
                <a:cs typeface="Times New Roman"/>
              </a:rPr>
              <a:t>uitgaat</a:t>
            </a:r>
            <a:endParaRPr sz="2500">
              <a:latin typeface="Times New Roman"/>
              <a:cs typeface="Times New Roman"/>
            </a:endParaRPr>
          </a:p>
          <a:p>
            <a:pPr marL="685800">
              <a:lnSpc>
                <a:spcPct val="100000"/>
              </a:lnSpc>
              <a:spcBef>
                <a:spcPts val="1745"/>
              </a:spcBef>
            </a:pPr>
            <a:r>
              <a:rPr dirty="0" sz="2500">
                <a:latin typeface="Times New Roman"/>
                <a:cs typeface="Times New Roman"/>
              </a:rPr>
              <a:t>Nog geen serieuze relaties </a:t>
            </a:r>
            <a:r>
              <a:rPr dirty="0" sz="2500" spc="-10">
                <a:latin typeface="Times New Roman"/>
                <a:cs typeface="Times New Roman"/>
              </a:rPr>
              <a:t>gehad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/>
          <p:nvPr/>
        </p:nvSpPr>
        <p:spPr>
          <a:xfrm>
            <a:off x="114299" y="6305549"/>
            <a:ext cx="438150" cy="247650"/>
          </a:xfrm>
          <a:custGeom>
            <a:avLst/>
            <a:gdLst/>
            <a:ahLst/>
            <a:cxnLst/>
            <a:rect l="l" t="t" r="r" b="b"/>
            <a:pathLst>
              <a:path w="438150" h="247650">
                <a:moveTo>
                  <a:pt x="438149" y="247649"/>
                </a:moveTo>
                <a:lnTo>
                  <a:pt x="0" y="247649"/>
                </a:lnTo>
                <a:lnTo>
                  <a:pt x="0" y="0"/>
                </a:lnTo>
                <a:lnTo>
                  <a:pt x="438149" y="0"/>
                </a:lnTo>
                <a:lnTo>
                  <a:pt x="438149" y="247649"/>
                </a:lnTo>
                <a:close/>
              </a:path>
            </a:pathLst>
          </a:custGeom>
          <a:solidFill>
            <a:srgbClr val="000000">
              <a:alpha val="39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object 2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10</a:t>
            </a:fld>
            <a:r>
              <a:rPr dirty="0" spc="225"/>
              <a:t> </a:t>
            </a:r>
            <a:r>
              <a:rPr dirty="0"/>
              <a:t>/</a:t>
            </a:r>
            <a:r>
              <a:rPr dirty="0" spc="225"/>
              <a:t> </a:t>
            </a:r>
            <a:r>
              <a:rPr dirty="0" spc="-25"/>
              <a:t>15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/>
              <a:t>Een</a:t>
            </a:r>
            <a:r>
              <a:rPr dirty="0" spc="-215"/>
              <a:t> </a:t>
            </a:r>
            <a:r>
              <a:rPr dirty="0" spc="-10"/>
              <a:t>Toevallige</a:t>
            </a:r>
            <a:r>
              <a:rPr dirty="0" spc="-125"/>
              <a:t> </a:t>
            </a:r>
            <a:r>
              <a:rPr dirty="0" spc="-10"/>
              <a:t>Ontmoeting</a:t>
            </a:r>
          </a:p>
        </p:txBody>
      </p:sp>
      <p:grpSp>
        <p:nvGrpSpPr>
          <p:cNvPr id="3" name="object 3" descr=""/>
          <p:cNvGrpSpPr/>
          <p:nvPr/>
        </p:nvGrpSpPr>
        <p:grpSpPr>
          <a:xfrm>
            <a:off x="512063" y="1916429"/>
            <a:ext cx="10759440" cy="3605529"/>
            <a:chOff x="512063" y="1916429"/>
            <a:chExt cx="10759440" cy="3605529"/>
          </a:xfrm>
        </p:grpSpPr>
        <p:sp>
          <p:nvSpPr>
            <p:cNvPr id="4" name="object 4" descr=""/>
            <p:cNvSpPr/>
            <p:nvPr/>
          </p:nvSpPr>
          <p:spPr>
            <a:xfrm>
              <a:off x="512063" y="1916429"/>
              <a:ext cx="10759440" cy="3605529"/>
            </a:xfrm>
            <a:custGeom>
              <a:avLst/>
              <a:gdLst/>
              <a:ahLst/>
              <a:cxnLst/>
              <a:rect l="l" t="t" r="r" b="b"/>
              <a:pathLst>
                <a:path w="10759440" h="3605529">
                  <a:moveTo>
                    <a:pt x="109441" y="3605307"/>
                  </a:moveTo>
                  <a:lnTo>
                    <a:pt x="0" y="3605307"/>
                  </a:lnTo>
                  <a:lnTo>
                    <a:pt x="0" y="0"/>
                  </a:lnTo>
                  <a:lnTo>
                    <a:pt x="109442" y="0"/>
                  </a:lnTo>
                  <a:lnTo>
                    <a:pt x="100605" y="810"/>
                  </a:lnTo>
                  <a:lnTo>
                    <a:pt x="92439" y="3243"/>
                  </a:lnTo>
                  <a:lnTo>
                    <a:pt x="65961" y="35453"/>
                  </a:lnTo>
                  <a:lnTo>
                    <a:pt x="65150" y="44291"/>
                  </a:lnTo>
                  <a:lnTo>
                    <a:pt x="65150" y="3561016"/>
                  </a:lnTo>
                  <a:lnTo>
                    <a:pt x="84945" y="3598010"/>
                  </a:lnTo>
                  <a:lnTo>
                    <a:pt x="100605" y="3604496"/>
                  </a:lnTo>
                  <a:lnTo>
                    <a:pt x="109441" y="3605307"/>
                  </a:lnTo>
                  <a:close/>
                </a:path>
                <a:path w="10759440" h="3605529">
                  <a:moveTo>
                    <a:pt x="10759439" y="3605307"/>
                  </a:moveTo>
                  <a:lnTo>
                    <a:pt x="10650759" y="3605307"/>
                  </a:lnTo>
                  <a:lnTo>
                    <a:pt x="10659596" y="3604496"/>
                  </a:lnTo>
                  <a:lnTo>
                    <a:pt x="10667761" y="3602064"/>
                  </a:lnTo>
                  <a:lnTo>
                    <a:pt x="10694239" y="3569853"/>
                  </a:lnTo>
                  <a:lnTo>
                    <a:pt x="10695050" y="3561016"/>
                  </a:lnTo>
                  <a:lnTo>
                    <a:pt x="10695050" y="44291"/>
                  </a:lnTo>
                  <a:lnTo>
                    <a:pt x="10675255" y="7297"/>
                  </a:lnTo>
                  <a:lnTo>
                    <a:pt x="10650759" y="0"/>
                  </a:lnTo>
                  <a:lnTo>
                    <a:pt x="10759439" y="0"/>
                  </a:lnTo>
                  <a:lnTo>
                    <a:pt x="10759439" y="3605307"/>
                  </a:lnTo>
                  <a:close/>
                </a:path>
              </a:pathLst>
            </a:custGeom>
            <a:solidFill>
              <a:srgbClr val="000000">
                <a:alpha val="101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577214" y="1916429"/>
              <a:ext cx="10629900" cy="3605529"/>
            </a:xfrm>
            <a:custGeom>
              <a:avLst/>
              <a:gdLst/>
              <a:ahLst/>
              <a:cxnLst/>
              <a:rect l="l" t="t" r="r" b="b"/>
              <a:pathLst>
                <a:path w="10629900" h="3605529">
                  <a:moveTo>
                    <a:pt x="10591481" y="3605307"/>
                  </a:moveTo>
                  <a:lnTo>
                    <a:pt x="38417" y="3605307"/>
                  </a:lnTo>
                  <a:lnTo>
                    <a:pt x="32768" y="3604183"/>
                  </a:lnTo>
                  <a:lnTo>
                    <a:pt x="1123" y="3572539"/>
                  </a:lnTo>
                  <a:lnTo>
                    <a:pt x="0" y="3566889"/>
                  </a:lnTo>
                  <a:lnTo>
                    <a:pt x="0" y="3561016"/>
                  </a:lnTo>
                  <a:lnTo>
                    <a:pt x="0" y="38417"/>
                  </a:lnTo>
                  <a:lnTo>
                    <a:pt x="21915" y="5618"/>
                  </a:lnTo>
                  <a:lnTo>
                    <a:pt x="38417" y="0"/>
                  </a:lnTo>
                  <a:lnTo>
                    <a:pt x="10591481" y="0"/>
                  </a:lnTo>
                  <a:lnTo>
                    <a:pt x="10624280" y="21915"/>
                  </a:lnTo>
                  <a:lnTo>
                    <a:pt x="10629898" y="38417"/>
                  </a:lnTo>
                  <a:lnTo>
                    <a:pt x="10629898" y="3566889"/>
                  </a:lnTo>
                  <a:lnTo>
                    <a:pt x="10607983" y="3599687"/>
                  </a:lnTo>
                  <a:lnTo>
                    <a:pt x="10597131" y="3604183"/>
                  </a:lnTo>
                  <a:lnTo>
                    <a:pt x="10591481" y="3605307"/>
                  </a:lnTo>
                  <a:close/>
                </a:path>
              </a:pathLst>
            </a:custGeom>
            <a:solidFill>
              <a:srgbClr val="FFFFFF">
                <a:alpha val="948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88434" y="2297334"/>
              <a:ext cx="106299" cy="106298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88434" y="3466623"/>
              <a:ext cx="106299" cy="106299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88434" y="4139850"/>
              <a:ext cx="106299" cy="106298"/>
            </a:xfrm>
            <a:prstGeom prst="rect">
              <a:avLst/>
            </a:prstGeom>
          </p:spPr>
        </p:pic>
      </p:grpSp>
      <p:sp>
        <p:nvSpPr>
          <p:cNvPr id="9" name="object 9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569500" rIns="0" bIns="0" rtlCol="0" vert="horz">
            <a:spAutoFit/>
          </a:bodyPr>
          <a:lstStyle/>
          <a:p>
            <a:pPr marL="12700" marR="1017269">
              <a:lnSpc>
                <a:spcPct val="118400"/>
              </a:lnSpc>
              <a:spcBef>
                <a:spcPts val="90"/>
              </a:spcBef>
            </a:pPr>
            <a:r>
              <a:rPr dirty="0"/>
              <a:t>Door</a:t>
            </a:r>
            <a:r>
              <a:rPr dirty="0" spc="65"/>
              <a:t> </a:t>
            </a:r>
            <a:r>
              <a:rPr dirty="0"/>
              <a:t>een</a:t>
            </a:r>
            <a:r>
              <a:rPr dirty="0" spc="60"/>
              <a:t> </a:t>
            </a:r>
            <a:r>
              <a:rPr dirty="0"/>
              <a:t>storing</a:t>
            </a:r>
            <a:r>
              <a:rPr dirty="0" spc="65"/>
              <a:t> </a:t>
            </a:r>
            <a:r>
              <a:rPr dirty="0"/>
              <a:t>op</a:t>
            </a:r>
            <a:r>
              <a:rPr dirty="0" spc="65"/>
              <a:t> </a:t>
            </a:r>
            <a:r>
              <a:rPr dirty="0"/>
              <a:t>het</a:t>
            </a:r>
            <a:r>
              <a:rPr dirty="0" spc="65"/>
              <a:t> </a:t>
            </a:r>
            <a:r>
              <a:rPr dirty="0"/>
              <a:t>spoor</a:t>
            </a:r>
            <a:r>
              <a:rPr dirty="0" spc="60"/>
              <a:t> </a:t>
            </a:r>
            <a:r>
              <a:rPr dirty="0"/>
              <a:t>tussen</a:t>
            </a:r>
            <a:r>
              <a:rPr dirty="0" spc="65"/>
              <a:t> </a:t>
            </a:r>
            <a:r>
              <a:rPr dirty="0"/>
              <a:t>Utrecht</a:t>
            </a:r>
            <a:r>
              <a:rPr dirty="0" spc="65"/>
              <a:t> </a:t>
            </a:r>
            <a:r>
              <a:rPr dirty="0"/>
              <a:t>en</a:t>
            </a:r>
            <a:r>
              <a:rPr dirty="0" spc="-105"/>
              <a:t> </a:t>
            </a:r>
            <a:r>
              <a:rPr dirty="0" spc="-10"/>
              <a:t>Arnhem </a:t>
            </a:r>
            <a:r>
              <a:rPr dirty="0"/>
              <a:t>ontmoeten</a:t>
            </a:r>
            <a:r>
              <a:rPr dirty="0" spc="80"/>
              <a:t> </a:t>
            </a:r>
            <a:r>
              <a:rPr dirty="0"/>
              <a:t>ze</a:t>
            </a:r>
            <a:r>
              <a:rPr dirty="0" spc="80"/>
              <a:t> </a:t>
            </a:r>
            <a:r>
              <a:rPr dirty="0" spc="-10"/>
              <a:t>elkaar</a:t>
            </a:r>
          </a:p>
          <a:p>
            <a:pPr marL="12700">
              <a:lnSpc>
                <a:spcPct val="100000"/>
              </a:lnSpc>
              <a:spcBef>
                <a:spcPts val="2000"/>
              </a:spcBef>
            </a:pPr>
            <a:r>
              <a:rPr dirty="0"/>
              <a:t>Jasper</a:t>
            </a:r>
            <a:r>
              <a:rPr dirty="0" spc="55"/>
              <a:t> </a:t>
            </a:r>
            <a:r>
              <a:rPr dirty="0"/>
              <a:t>biedt</a:t>
            </a:r>
            <a:r>
              <a:rPr dirty="0" spc="65"/>
              <a:t> </a:t>
            </a:r>
            <a:r>
              <a:rPr dirty="0"/>
              <a:t>Engelina</a:t>
            </a:r>
            <a:r>
              <a:rPr dirty="0" spc="60"/>
              <a:t> </a:t>
            </a:r>
            <a:r>
              <a:rPr dirty="0"/>
              <a:t>een</a:t>
            </a:r>
            <a:r>
              <a:rPr dirty="0" spc="65"/>
              <a:t> </a:t>
            </a:r>
            <a:r>
              <a:rPr dirty="0"/>
              <a:t>lift</a:t>
            </a:r>
            <a:r>
              <a:rPr dirty="0" spc="65"/>
              <a:t> </a:t>
            </a:r>
            <a:r>
              <a:rPr dirty="0"/>
              <a:t>aan</a:t>
            </a:r>
            <a:r>
              <a:rPr dirty="0" spc="65"/>
              <a:t> </a:t>
            </a:r>
            <a:r>
              <a:rPr dirty="0"/>
              <a:t>naar</a:t>
            </a:r>
            <a:r>
              <a:rPr dirty="0" spc="65"/>
              <a:t> </a:t>
            </a:r>
            <a:r>
              <a:rPr dirty="0" spc="-25"/>
              <a:t>Oss</a:t>
            </a:r>
          </a:p>
          <a:p>
            <a:pPr marL="12700">
              <a:lnSpc>
                <a:spcPct val="100000"/>
              </a:lnSpc>
              <a:spcBef>
                <a:spcPts val="2000"/>
              </a:spcBef>
            </a:pPr>
            <a:r>
              <a:rPr dirty="0"/>
              <a:t>Ze</a:t>
            </a:r>
            <a:r>
              <a:rPr dirty="0" spc="70"/>
              <a:t> </a:t>
            </a:r>
            <a:r>
              <a:rPr dirty="0"/>
              <a:t>wisselen</a:t>
            </a:r>
            <a:r>
              <a:rPr dirty="0" spc="65"/>
              <a:t> </a:t>
            </a:r>
            <a:r>
              <a:rPr dirty="0"/>
              <a:t>telefoonnummers</a:t>
            </a:r>
            <a:r>
              <a:rPr dirty="0" spc="70"/>
              <a:t> </a:t>
            </a:r>
            <a:r>
              <a:rPr dirty="0"/>
              <a:t>uit</a:t>
            </a:r>
            <a:r>
              <a:rPr dirty="0" spc="70"/>
              <a:t> </a:t>
            </a:r>
            <a:r>
              <a:rPr dirty="0"/>
              <a:t>en</a:t>
            </a:r>
            <a:r>
              <a:rPr dirty="0" spc="70"/>
              <a:t> </a:t>
            </a:r>
            <a:r>
              <a:rPr dirty="0"/>
              <a:t>spreken</a:t>
            </a:r>
            <a:r>
              <a:rPr dirty="0" spc="65"/>
              <a:t> </a:t>
            </a:r>
            <a:r>
              <a:rPr dirty="0"/>
              <a:t>af</a:t>
            </a:r>
            <a:r>
              <a:rPr dirty="0" spc="70"/>
              <a:t> </a:t>
            </a:r>
            <a:r>
              <a:rPr dirty="0"/>
              <a:t>om</a:t>
            </a:r>
            <a:r>
              <a:rPr dirty="0" spc="70"/>
              <a:t> </a:t>
            </a:r>
            <a:r>
              <a:rPr dirty="0"/>
              <a:t>te</a:t>
            </a:r>
            <a:r>
              <a:rPr dirty="0" spc="65"/>
              <a:t> </a:t>
            </a:r>
            <a:r>
              <a:rPr dirty="0"/>
              <a:t>gaan</a:t>
            </a:r>
            <a:r>
              <a:rPr dirty="0" spc="70"/>
              <a:t> </a:t>
            </a:r>
            <a:r>
              <a:rPr dirty="0" spc="-20"/>
              <a:t>eten</a:t>
            </a:r>
          </a:p>
        </p:txBody>
      </p:sp>
      <p:sp>
        <p:nvSpPr>
          <p:cNvPr id="10" name="object 10" descr=""/>
          <p:cNvSpPr/>
          <p:nvPr/>
        </p:nvSpPr>
        <p:spPr>
          <a:xfrm>
            <a:off x="114299" y="6305549"/>
            <a:ext cx="438150" cy="247650"/>
          </a:xfrm>
          <a:custGeom>
            <a:avLst/>
            <a:gdLst/>
            <a:ahLst/>
            <a:cxnLst/>
            <a:rect l="l" t="t" r="r" b="b"/>
            <a:pathLst>
              <a:path w="438150" h="247650">
                <a:moveTo>
                  <a:pt x="438149" y="247649"/>
                </a:moveTo>
                <a:lnTo>
                  <a:pt x="0" y="247649"/>
                </a:lnTo>
                <a:lnTo>
                  <a:pt x="0" y="0"/>
                </a:lnTo>
                <a:lnTo>
                  <a:pt x="438149" y="0"/>
                </a:lnTo>
                <a:lnTo>
                  <a:pt x="438149" y="247649"/>
                </a:lnTo>
                <a:close/>
              </a:path>
            </a:pathLst>
          </a:custGeom>
          <a:solidFill>
            <a:srgbClr val="000000">
              <a:alpha val="39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10</a:t>
            </a:fld>
            <a:r>
              <a:rPr dirty="0" spc="225"/>
              <a:t> </a:t>
            </a:r>
            <a:r>
              <a:rPr dirty="0"/>
              <a:t>/</a:t>
            </a:r>
            <a:r>
              <a:rPr dirty="0" spc="225"/>
              <a:t> </a:t>
            </a:r>
            <a:r>
              <a:rPr dirty="0" spc="-25"/>
              <a:t>15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/>
              <a:t>Eerste</a:t>
            </a:r>
            <a:r>
              <a:rPr dirty="0" spc="5"/>
              <a:t> </a:t>
            </a:r>
            <a:r>
              <a:rPr dirty="0"/>
              <a:t>Date</a:t>
            </a:r>
            <a:r>
              <a:rPr dirty="0" spc="5"/>
              <a:t> </a:t>
            </a:r>
            <a:r>
              <a:rPr dirty="0"/>
              <a:t>en</a:t>
            </a:r>
            <a:r>
              <a:rPr dirty="0" spc="5"/>
              <a:t> </a:t>
            </a:r>
            <a:r>
              <a:rPr dirty="0"/>
              <a:t>Groeiende</a:t>
            </a:r>
            <a:r>
              <a:rPr dirty="0" spc="5"/>
              <a:t> </a:t>
            </a:r>
            <a:r>
              <a:rPr dirty="0" spc="-10"/>
              <a:t>Liefde</a:t>
            </a:r>
          </a:p>
        </p:txBody>
      </p:sp>
      <p:grpSp>
        <p:nvGrpSpPr>
          <p:cNvPr id="3" name="object 3" descr=""/>
          <p:cNvGrpSpPr/>
          <p:nvPr/>
        </p:nvGrpSpPr>
        <p:grpSpPr>
          <a:xfrm>
            <a:off x="512063" y="1686115"/>
            <a:ext cx="10759440" cy="4057650"/>
            <a:chOff x="512063" y="1686115"/>
            <a:chExt cx="10759440" cy="4057650"/>
          </a:xfrm>
        </p:grpSpPr>
        <p:sp>
          <p:nvSpPr>
            <p:cNvPr id="4" name="object 4" descr=""/>
            <p:cNvSpPr/>
            <p:nvPr/>
          </p:nvSpPr>
          <p:spPr>
            <a:xfrm>
              <a:off x="512063" y="1686115"/>
              <a:ext cx="10759440" cy="4057650"/>
            </a:xfrm>
            <a:custGeom>
              <a:avLst/>
              <a:gdLst/>
              <a:ahLst/>
              <a:cxnLst/>
              <a:rect l="l" t="t" r="r" b="b"/>
              <a:pathLst>
                <a:path w="10759440" h="4057650">
                  <a:moveTo>
                    <a:pt x="109442" y="4057078"/>
                  </a:moveTo>
                  <a:lnTo>
                    <a:pt x="0" y="4057078"/>
                  </a:lnTo>
                  <a:lnTo>
                    <a:pt x="0" y="0"/>
                  </a:lnTo>
                  <a:lnTo>
                    <a:pt x="109442" y="0"/>
                  </a:lnTo>
                  <a:lnTo>
                    <a:pt x="100605" y="810"/>
                  </a:lnTo>
                  <a:lnTo>
                    <a:pt x="92439" y="3243"/>
                  </a:lnTo>
                  <a:lnTo>
                    <a:pt x="65961" y="35453"/>
                  </a:lnTo>
                  <a:lnTo>
                    <a:pt x="65150" y="44291"/>
                  </a:lnTo>
                  <a:lnTo>
                    <a:pt x="65150" y="4012787"/>
                  </a:lnTo>
                  <a:lnTo>
                    <a:pt x="84945" y="4049780"/>
                  </a:lnTo>
                  <a:lnTo>
                    <a:pt x="100605" y="4056267"/>
                  </a:lnTo>
                  <a:lnTo>
                    <a:pt x="109442" y="4057078"/>
                  </a:lnTo>
                  <a:close/>
                </a:path>
                <a:path w="10759440" h="4057650">
                  <a:moveTo>
                    <a:pt x="10759439" y="4057078"/>
                  </a:moveTo>
                  <a:lnTo>
                    <a:pt x="10650759" y="4057078"/>
                  </a:lnTo>
                  <a:lnTo>
                    <a:pt x="10659596" y="4056267"/>
                  </a:lnTo>
                  <a:lnTo>
                    <a:pt x="10667761" y="4053834"/>
                  </a:lnTo>
                  <a:lnTo>
                    <a:pt x="10694239" y="4021624"/>
                  </a:lnTo>
                  <a:lnTo>
                    <a:pt x="10695050" y="4012787"/>
                  </a:lnTo>
                  <a:lnTo>
                    <a:pt x="10695050" y="44291"/>
                  </a:lnTo>
                  <a:lnTo>
                    <a:pt x="10675255" y="7297"/>
                  </a:lnTo>
                  <a:lnTo>
                    <a:pt x="10650759" y="0"/>
                  </a:lnTo>
                  <a:lnTo>
                    <a:pt x="10759439" y="0"/>
                  </a:lnTo>
                  <a:lnTo>
                    <a:pt x="10759439" y="4057078"/>
                  </a:lnTo>
                  <a:close/>
                </a:path>
              </a:pathLst>
            </a:custGeom>
            <a:solidFill>
              <a:srgbClr val="000000">
                <a:alpha val="101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577214" y="1686115"/>
              <a:ext cx="10629900" cy="4057650"/>
            </a:xfrm>
            <a:custGeom>
              <a:avLst/>
              <a:gdLst/>
              <a:ahLst/>
              <a:cxnLst/>
              <a:rect l="l" t="t" r="r" b="b"/>
              <a:pathLst>
                <a:path w="10629900" h="4057650">
                  <a:moveTo>
                    <a:pt x="10591481" y="4057077"/>
                  </a:moveTo>
                  <a:lnTo>
                    <a:pt x="38417" y="4057077"/>
                  </a:lnTo>
                  <a:lnTo>
                    <a:pt x="32768" y="4055954"/>
                  </a:lnTo>
                  <a:lnTo>
                    <a:pt x="1123" y="4024309"/>
                  </a:lnTo>
                  <a:lnTo>
                    <a:pt x="0" y="4018659"/>
                  </a:lnTo>
                  <a:lnTo>
                    <a:pt x="0" y="4012787"/>
                  </a:lnTo>
                  <a:lnTo>
                    <a:pt x="0" y="38417"/>
                  </a:lnTo>
                  <a:lnTo>
                    <a:pt x="21915" y="5618"/>
                  </a:lnTo>
                  <a:lnTo>
                    <a:pt x="38417" y="0"/>
                  </a:lnTo>
                  <a:lnTo>
                    <a:pt x="10591481" y="0"/>
                  </a:lnTo>
                  <a:lnTo>
                    <a:pt x="10624280" y="21915"/>
                  </a:lnTo>
                  <a:lnTo>
                    <a:pt x="10629898" y="38417"/>
                  </a:lnTo>
                  <a:lnTo>
                    <a:pt x="10629898" y="4018659"/>
                  </a:lnTo>
                  <a:lnTo>
                    <a:pt x="10607983" y="4051459"/>
                  </a:lnTo>
                  <a:lnTo>
                    <a:pt x="10597131" y="4055954"/>
                  </a:lnTo>
                  <a:lnTo>
                    <a:pt x="10591481" y="4057077"/>
                  </a:lnTo>
                  <a:close/>
                </a:path>
              </a:pathLst>
            </a:custGeom>
            <a:solidFill>
              <a:srgbClr val="FFFFFF">
                <a:alpha val="948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88434" y="2067019"/>
              <a:ext cx="106299" cy="106298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88434" y="2740246"/>
              <a:ext cx="106299" cy="106299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88434" y="3909535"/>
              <a:ext cx="106299" cy="106298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88434" y="4582763"/>
              <a:ext cx="106299" cy="106298"/>
            </a:xfrm>
            <a:prstGeom prst="rect">
              <a:avLst/>
            </a:prstGeom>
          </p:spPr>
        </p:pic>
      </p:grpSp>
      <p:sp>
        <p:nvSpPr>
          <p:cNvPr id="10" name="object 10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416021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090"/>
              </a:spcBef>
            </a:pPr>
            <a:r>
              <a:rPr dirty="0"/>
              <a:t>Ze</a:t>
            </a:r>
            <a:r>
              <a:rPr dirty="0" spc="60"/>
              <a:t> </a:t>
            </a:r>
            <a:r>
              <a:rPr dirty="0"/>
              <a:t>gaan</a:t>
            </a:r>
            <a:r>
              <a:rPr dirty="0" spc="60"/>
              <a:t> </a:t>
            </a:r>
            <a:r>
              <a:rPr dirty="0"/>
              <a:t>eten</a:t>
            </a:r>
            <a:r>
              <a:rPr dirty="0" spc="60"/>
              <a:t> </a:t>
            </a:r>
            <a:r>
              <a:rPr dirty="0"/>
              <a:t>in</a:t>
            </a:r>
            <a:r>
              <a:rPr dirty="0" spc="60"/>
              <a:t> </a:t>
            </a:r>
            <a:r>
              <a:rPr dirty="0"/>
              <a:t>restaurant</a:t>
            </a:r>
            <a:r>
              <a:rPr dirty="0" spc="55"/>
              <a:t> </a:t>
            </a:r>
            <a:r>
              <a:rPr dirty="0"/>
              <a:t>Hertog</a:t>
            </a:r>
            <a:r>
              <a:rPr dirty="0" spc="60"/>
              <a:t> </a:t>
            </a:r>
            <a:r>
              <a:rPr dirty="0"/>
              <a:t>Jan</a:t>
            </a:r>
            <a:r>
              <a:rPr dirty="0" spc="60"/>
              <a:t> </a:t>
            </a:r>
            <a:r>
              <a:rPr dirty="0"/>
              <a:t>in </a:t>
            </a:r>
            <a:r>
              <a:rPr dirty="0" spc="-10"/>
              <a:t>Veghel</a:t>
            </a:r>
          </a:p>
          <a:p>
            <a:pPr marL="12700" marR="5080">
              <a:lnSpc>
                <a:spcPct val="118400"/>
              </a:lnSpc>
              <a:spcBef>
                <a:spcPts val="1395"/>
              </a:spcBef>
            </a:pPr>
            <a:r>
              <a:rPr dirty="0"/>
              <a:t>Ontdekken</a:t>
            </a:r>
            <a:r>
              <a:rPr dirty="0" spc="90"/>
              <a:t> </a:t>
            </a:r>
            <a:r>
              <a:rPr dirty="0"/>
              <a:t>veel</a:t>
            </a:r>
            <a:r>
              <a:rPr dirty="0" spc="95"/>
              <a:t> </a:t>
            </a:r>
            <a:r>
              <a:rPr dirty="0"/>
              <a:t>overeenkomsten:</a:t>
            </a:r>
            <a:r>
              <a:rPr dirty="0" spc="100"/>
              <a:t> </a:t>
            </a:r>
            <a:r>
              <a:rPr dirty="0"/>
              <a:t>beiden</a:t>
            </a:r>
            <a:r>
              <a:rPr dirty="0" spc="100"/>
              <a:t> </a:t>
            </a:r>
            <a:r>
              <a:rPr dirty="0"/>
              <a:t>zijn</a:t>
            </a:r>
            <a:r>
              <a:rPr dirty="0" spc="100"/>
              <a:t> </a:t>
            </a:r>
            <a:r>
              <a:rPr dirty="0"/>
              <a:t>rustig,</a:t>
            </a:r>
            <a:r>
              <a:rPr dirty="0" spc="95"/>
              <a:t> </a:t>
            </a:r>
            <a:r>
              <a:rPr dirty="0"/>
              <a:t>houden</a:t>
            </a:r>
            <a:r>
              <a:rPr dirty="0" spc="100"/>
              <a:t> </a:t>
            </a:r>
            <a:r>
              <a:rPr dirty="0" spc="-25"/>
              <a:t>van </a:t>
            </a:r>
            <a:r>
              <a:rPr dirty="0"/>
              <a:t>puzzelen,</a:t>
            </a:r>
            <a:r>
              <a:rPr dirty="0" spc="105"/>
              <a:t> </a:t>
            </a:r>
            <a:r>
              <a:rPr dirty="0"/>
              <a:t>hebben</a:t>
            </a:r>
            <a:r>
              <a:rPr dirty="0" spc="110"/>
              <a:t> </a:t>
            </a:r>
            <a:r>
              <a:rPr dirty="0"/>
              <a:t>dezelfde</a:t>
            </a:r>
            <a:r>
              <a:rPr dirty="0" spc="105"/>
              <a:t> </a:t>
            </a:r>
            <a:r>
              <a:rPr dirty="0"/>
              <a:t>religieuze</a:t>
            </a:r>
            <a:r>
              <a:rPr dirty="0" spc="105"/>
              <a:t> </a:t>
            </a:r>
            <a:r>
              <a:rPr dirty="0" spc="-10"/>
              <a:t>achtergrond</a:t>
            </a:r>
          </a:p>
          <a:p>
            <a:pPr marL="12700" marR="3147060">
              <a:lnSpc>
                <a:spcPct val="160600"/>
              </a:lnSpc>
            </a:pPr>
            <a:r>
              <a:rPr dirty="0" spc="-25"/>
              <a:t>Voelen</a:t>
            </a:r>
            <a:r>
              <a:rPr dirty="0" spc="30"/>
              <a:t> </a:t>
            </a:r>
            <a:r>
              <a:rPr dirty="0"/>
              <a:t>meteen</a:t>
            </a:r>
            <a:r>
              <a:rPr dirty="0" spc="40"/>
              <a:t> </a:t>
            </a:r>
            <a:r>
              <a:rPr dirty="0"/>
              <a:t>een</a:t>
            </a:r>
            <a:r>
              <a:rPr dirty="0" spc="40"/>
              <a:t> </a:t>
            </a:r>
            <a:r>
              <a:rPr dirty="0"/>
              <a:t>"amoureuze</a:t>
            </a:r>
            <a:r>
              <a:rPr dirty="0" spc="40"/>
              <a:t> </a:t>
            </a:r>
            <a:r>
              <a:rPr dirty="0" spc="-10"/>
              <a:t>spanning" </a:t>
            </a:r>
            <a:r>
              <a:rPr dirty="0"/>
              <a:t>Bezoeken</a:t>
            </a:r>
            <a:r>
              <a:rPr dirty="0" spc="80"/>
              <a:t> </a:t>
            </a:r>
            <a:r>
              <a:rPr dirty="0"/>
              <a:t>elkaar</a:t>
            </a:r>
            <a:r>
              <a:rPr dirty="0" spc="90"/>
              <a:t> </a:t>
            </a:r>
            <a:r>
              <a:rPr dirty="0"/>
              <a:t>steeds</a:t>
            </a:r>
            <a:r>
              <a:rPr dirty="0" spc="95"/>
              <a:t> </a:t>
            </a:r>
            <a:r>
              <a:rPr dirty="0" spc="-10"/>
              <a:t>vaker</a:t>
            </a:r>
          </a:p>
        </p:txBody>
      </p:sp>
      <p:sp>
        <p:nvSpPr>
          <p:cNvPr id="11" name="object 11" descr=""/>
          <p:cNvSpPr/>
          <p:nvPr/>
        </p:nvSpPr>
        <p:spPr>
          <a:xfrm>
            <a:off x="114299" y="6305549"/>
            <a:ext cx="438150" cy="247650"/>
          </a:xfrm>
          <a:custGeom>
            <a:avLst/>
            <a:gdLst/>
            <a:ahLst/>
            <a:cxnLst/>
            <a:rect l="l" t="t" r="r" b="b"/>
            <a:pathLst>
              <a:path w="438150" h="247650">
                <a:moveTo>
                  <a:pt x="438149" y="247649"/>
                </a:moveTo>
                <a:lnTo>
                  <a:pt x="0" y="247649"/>
                </a:lnTo>
                <a:lnTo>
                  <a:pt x="0" y="0"/>
                </a:lnTo>
                <a:lnTo>
                  <a:pt x="438149" y="0"/>
                </a:lnTo>
                <a:lnTo>
                  <a:pt x="438149" y="247649"/>
                </a:lnTo>
                <a:close/>
              </a:path>
            </a:pathLst>
          </a:custGeom>
          <a:solidFill>
            <a:srgbClr val="000000">
              <a:alpha val="39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10</a:t>
            </a:fld>
            <a:r>
              <a:rPr dirty="0" spc="225"/>
              <a:t> </a:t>
            </a:r>
            <a:r>
              <a:rPr dirty="0"/>
              <a:t>/</a:t>
            </a:r>
            <a:r>
              <a:rPr dirty="0" spc="225"/>
              <a:t> </a:t>
            </a:r>
            <a:r>
              <a:rPr dirty="0" spc="-25"/>
              <a:t>15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/>
              <a:t>De</a:t>
            </a:r>
            <a:r>
              <a:rPr dirty="0" spc="5"/>
              <a:t> </a:t>
            </a:r>
            <a:r>
              <a:rPr dirty="0"/>
              <a:t>Mysterieuze</a:t>
            </a:r>
            <a:r>
              <a:rPr dirty="0" spc="5"/>
              <a:t> </a:t>
            </a:r>
            <a:r>
              <a:rPr dirty="0" spc="-10"/>
              <a:t>'Griezel'</a:t>
            </a:r>
          </a:p>
        </p:txBody>
      </p:sp>
      <p:grpSp>
        <p:nvGrpSpPr>
          <p:cNvPr id="3" name="object 3" descr=""/>
          <p:cNvGrpSpPr/>
          <p:nvPr/>
        </p:nvGrpSpPr>
        <p:grpSpPr>
          <a:xfrm>
            <a:off x="512063" y="1686115"/>
            <a:ext cx="10759440" cy="4057650"/>
            <a:chOff x="512063" y="1686115"/>
            <a:chExt cx="10759440" cy="4057650"/>
          </a:xfrm>
        </p:grpSpPr>
        <p:sp>
          <p:nvSpPr>
            <p:cNvPr id="4" name="object 4" descr=""/>
            <p:cNvSpPr/>
            <p:nvPr/>
          </p:nvSpPr>
          <p:spPr>
            <a:xfrm>
              <a:off x="512063" y="1686115"/>
              <a:ext cx="10759440" cy="4057650"/>
            </a:xfrm>
            <a:custGeom>
              <a:avLst/>
              <a:gdLst/>
              <a:ahLst/>
              <a:cxnLst/>
              <a:rect l="l" t="t" r="r" b="b"/>
              <a:pathLst>
                <a:path w="10759440" h="4057650">
                  <a:moveTo>
                    <a:pt x="109442" y="4057078"/>
                  </a:moveTo>
                  <a:lnTo>
                    <a:pt x="0" y="4057078"/>
                  </a:lnTo>
                  <a:lnTo>
                    <a:pt x="0" y="0"/>
                  </a:lnTo>
                  <a:lnTo>
                    <a:pt x="109442" y="0"/>
                  </a:lnTo>
                  <a:lnTo>
                    <a:pt x="100605" y="810"/>
                  </a:lnTo>
                  <a:lnTo>
                    <a:pt x="92439" y="3243"/>
                  </a:lnTo>
                  <a:lnTo>
                    <a:pt x="65961" y="35453"/>
                  </a:lnTo>
                  <a:lnTo>
                    <a:pt x="65150" y="44291"/>
                  </a:lnTo>
                  <a:lnTo>
                    <a:pt x="65150" y="4012787"/>
                  </a:lnTo>
                  <a:lnTo>
                    <a:pt x="84945" y="4049780"/>
                  </a:lnTo>
                  <a:lnTo>
                    <a:pt x="100605" y="4056267"/>
                  </a:lnTo>
                  <a:lnTo>
                    <a:pt x="109442" y="4057078"/>
                  </a:lnTo>
                  <a:close/>
                </a:path>
                <a:path w="10759440" h="4057650">
                  <a:moveTo>
                    <a:pt x="10759439" y="4057078"/>
                  </a:moveTo>
                  <a:lnTo>
                    <a:pt x="10650759" y="4057078"/>
                  </a:lnTo>
                  <a:lnTo>
                    <a:pt x="10659596" y="4056267"/>
                  </a:lnTo>
                  <a:lnTo>
                    <a:pt x="10667761" y="4053834"/>
                  </a:lnTo>
                  <a:lnTo>
                    <a:pt x="10694239" y="4021624"/>
                  </a:lnTo>
                  <a:lnTo>
                    <a:pt x="10695050" y="4012787"/>
                  </a:lnTo>
                  <a:lnTo>
                    <a:pt x="10695050" y="44291"/>
                  </a:lnTo>
                  <a:lnTo>
                    <a:pt x="10675255" y="7297"/>
                  </a:lnTo>
                  <a:lnTo>
                    <a:pt x="10650759" y="0"/>
                  </a:lnTo>
                  <a:lnTo>
                    <a:pt x="10759439" y="0"/>
                  </a:lnTo>
                  <a:lnTo>
                    <a:pt x="10759439" y="4057078"/>
                  </a:lnTo>
                  <a:close/>
                </a:path>
              </a:pathLst>
            </a:custGeom>
            <a:solidFill>
              <a:srgbClr val="000000">
                <a:alpha val="101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577214" y="1686115"/>
              <a:ext cx="10629900" cy="4057650"/>
            </a:xfrm>
            <a:custGeom>
              <a:avLst/>
              <a:gdLst/>
              <a:ahLst/>
              <a:cxnLst/>
              <a:rect l="l" t="t" r="r" b="b"/>
              <a:pathLst>
                <a:path w="10629900" h="4057650">
                  <a:moveTo>
                    <a:pt x="10591481" y="4057077"/>
                  </a:moveTo>
                  <a:lnTo>
                    <a:pt x="38417" y="4057077"/>
                  </a:lnTo>
                  <a:lnTo>
                    <a:pt x="32768" y="4055954"/>
                  </a:lnTo>
                  <a:lnTo>
                    <a:pt x="1123" y="4024309"/>
                  </a:lnTo>
                  <a:lnTo>
                    <a:pt x="0" y="4018659"/>
                  </a:lnTo>
                  <a:lnTo>
                    <a:pt x="0" y="4012787"/>
                  </a:lnTo>
                  <a:lnTo>
                    <a:pt x="0" y="38417"/>
                  </a:lnTo>
                  <a:lnTo>
                    <a:pt x="21915" y="5618"/>
                  </a:lnTo>
                  <a:lnTo>
                    <a:pt x="38417" y="0"/>
                  </a:lnTo>
                  <a:lnTo>
                    <a:pt x="10591481" y="0"/>
                  </a:lnTo>
                  <a:lnTo>
                    <a:pt x="10624280" y="21915"/>
                  </a:lnTo>
                  <a:lnTo>
                    <a:pt x="10629898" y="38417"/>
                  </a:lnTo>
                  <a:lnTo>
                    <a:pt x="10629898" y="4018659"/>
                  </a:lnTo>
                  <a:lnTo>
                    <a:pt x="10607983" y="4051459"/>
                  </a:lnTo>
                  <a:lnTo>
                    <a:pt x="10597131" y="4055954"/>
                  </a:lnTo>
                  <a:lnTo>
                    <a:pt x="10591481" y="4057077"/>
                  </a:lnTo>
                  <a:close/>
                </a:path>
              </a:pathLst>
            </a:custGeom>
            <a:solidFill>
              <a:srgbClr val="FFFFFF">
                <a:alpha val="948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88434" y="2067019"/>
              <a:ext cx="106299" cy="106298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88434" y="2740246"/>
              <a:ext cx="106299" cy="106299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88434" y="3413474"/>
              <a:ext cx="106299" cy="106298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88434" y="4086700"/>
              <a:ext cx="106299" cy="106299"/>
            </a:xfrm>
            <a:prstGeom prst="rect">
              <a:avLst/>
            </a:prstGeom>
          </p:spPr>
        </p:pic>
      </p:grpSp>
      <p:sp>
        <p:nvSpPr>
          <p:cNvPr id="10" name="object 10" descr=""/>
          <p:cNvSpPr txBox="1"/>
          <p:nvPr/>
        </p:nvSpPr>
        <p:spPr>
          <a:xfrm>
            <a:off x="1450339" y="1611408"/>
            <a:ext cx="8625205" cy="3214370"/>
          </a:xfrm>
          <a:prstGeom prst="rect">
            <a:avLst/>
          </a:prstGeom>
        </p:spPr>
        <p:txBody>
          <a:bodyPr wrap="square" lIns="0" tIns="265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090"/>
              </a:spcBef>
            </a:pPr>
            <a:r>
              <a:rPr dirty="0" sz="2750">
                <a:latin typeface="Times New Roman"/>
                <a:cs typeface="Times New Roman"/>
              </a:rPr>
              <a:t>Een</a:t>
            </a:r>
            <a:r>
              <a:rPr dirty="0" sz="2750" spc="10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vreemde</a:t>
            </a:r>
            <a:r>
              <a:rPr dirty="0" sz="2750" spc="11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verzekeringsagent</a:t>
            </a:r>
            <a:r>
              <a:rPr dirty="0" sz="2750" spc="11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bezoekt</a:t>
            </a:r>
            <a:r>
              <a:rPr dirty="0" sz="2750" spc="11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Jaspers</a:t>
            </a:r>
            <a:r>
              <a:rPr dirty="0" sz="2750" spc="114">
                <a:latin typeface="Times New Roman"/>
                <a:cs typeface="Times New Roman"/>
              </a:rPr>
              <a:t> </a:t>
            </a:r>
            <a:r>
              <a:rPr dirty="0" sz="2750" spc="-10">
                <a:latin typeface="Times New Roman"/>
                <a:cs typeface="Times New Roman"/>
              </a:rPr>
              <a:t>ouders</a:t>
            </a:r>
            <a:endParaRPr sz="2750">
              <a:latin typeface="Times New Roman"/>
              <a:cs typeface="Times New Roman"/>
            </a:endParaRPr>
          </a:p>
          <a:p>
            <a:pPr marL="12700" marR="5080">
              <a:lnSpc>
                <a:spcPct val="160600"/>
              </a:lnSpc>
              <a:spcBef>
                <a:spcPts val="5"/>
              </a:spcBef>
            </a:pPr>
            <a:r>
              <a:rPr dirty="0" sz="2750">
                <a:latin typeface="Times New Roman"/>
                <a:cs typeface="Times New Roman"/>
              </a:rPr>
              <a:t>Dezelfde</a:t>
            </a:r>
            <a:r>
              <a:rPr dirty="0" sz="2750" spc="6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man</a:t>
            </a:r>
            <a:r>
              <a:rPr dirty="0" sz="2750" spc="6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lijkt</a:t>
            </a:r>
            <a:r>
              <a:rPr dirty="0" sz="2750" spc="6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hen</a:t>
            </a:r>
            <a:r>
              <a:rPr dirty="0" sz="2750" spc="65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te</a:t>
            </a:r>
            <a:r>
              <a:rPr dirty="0" sz="2750" spc="6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volgen</a:t>
            </a:r>
            <a:r>
              <a:rPr dirty="0" sz="2750" spc="6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tijdens</a:t>
            </a:r>
            <a:r>
              <a:rPr dirty="0" sz="2750" spc="6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een</a:t>
            </a:r>
            <a:r>
              <a:rPr dirty="0" sz="2750" spc="6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uitje</a:t>
            </a:r>
            <a:r>
              <a:rPr dirty="0" sz="2750" spc="6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in</a:t>
            </a:r>
            <a:r>
              <a:rPr dirty="0" sz="2750" spc="60">
                <a:latin typeface="Times New Roman"/>
                <a:cs typeface="Times New Roman"/>
              </a:rPr>
              <a:t> </a:t>
            </a:r>
            <a:r>
              <a:rPr dirty="0" sz="2750" spc="-10">
                <a:latin typeface="Times New Roman"/>
                <a:cs typeface="Times New Roman"/>
              </a:rPr>
              <a:t>Zutphen </a:t>
            </a:r>
            <a:r>
              <a:rPr dirty="0" sz="2750">
                <a:latin typeface="Times New Roman"/>
                <a:cs typeface="Times New Roman"/>
              </a:rPr>
              <a:t>Ze</a:t>
            </a:r>
            <a:r>
              <a:rPr dirty="0" sz="2750" spc="75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ontdekken</a:t>
            </a:r>
            <a:r>
              <a:rPr dirty="0" sz="2750" spc="7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via</a:t>
            </a:r>
            <a:r>
              <a:rPr dirty="0" sz="2750" spc="75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een</a:t>
            </a:r>
            <a:r>
              <a:rPr dirty="0" sz="2750" spc="15">
                <a:latin typeface="Times New Roman"/>
                <a:cs typeface="Times New Roman"/>
              </a:rPr>
              <a:t> </a:t>
            </a:r>
            <a:r>
              <a:rPr dirty="0" sz="2750" spc="-80">
                <a:latin typeface="Times New Roman"/>
                <a:cs typeface="Times New Roman"/>
              </a:rPr>
              <a:t>TV-</a:t>
            </a:r>
            <a:r>
              <a:rPr dirty="0" sz="2750">
                <a:latin typeface="Times New Roman"/>
                <a:cs typeface="Times New Roman"/>
              </a:rPr>
              <a:t>programma</a:t>
            </a:r>
            <a:r>
              <a:rPr dirty="0" sz="2750" spc="75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dat</a:t>
            </a:r>
            <a:r>
              <a:rPr dirty="0" sz="2750" spc="7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hij</a:t>
            </a:r>
            <a:r>
              <a:rPr dirty="0" sz="2750" spc="75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een</a:t>
            </a:r>
            <a:r>
              <a:rPr dirty="0" sz="2750" spc="75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oplichter</a:t>
            </a:r>
            <a:r>
              <a:rPr dirty="0" sz="2750" spc="70">
                <a:latin typeface="Times New Roman"/>
                <a:cs typeface="Times New Roman"/>
              </a:rPr>
              <a:t> </a:t>
            </a:r>
            <a:r>
              <a:rPr dirty="0" sz="2750" spc="-25">
                <a:latin typeface="Times New Roman"/>
                <a:cs typeface="Times New Roman"/>
              </a:rPr>
              <a:t>is</a:t>
            </a:r>
            <a:endParaRPr sz="2750">
              <a:latin typeface="Times New Roman"/>
              <a:cs typeface="Times New Roman"/>
            </a:endParaRPr>
          </a:p>
          <a:p>
            <a:pPr marL="12700" marR="172085">
              <a:lnSpc>
                <a:spcPct val="118400"/>
              </a:lnSpc>
              <a:spcBef>
                <a:spcPts val="1390"/>
              </a:spcBef>
            </a:pPr>
            <a:r>
              <a:rPr dirty="0" sz="2750">
                <a:latin typeface="Times New Roman"/>
                <a:cs typeface="Times New Roman"/>
              </a:rPr>
              <a:t>Arnold</a:t>
            </a:r>
            <a:r>
              <a:rPr dirty="0" sz="2750" spc="125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Schweitzer/Sjaak</a:t>
            </a:r>
            <a:r>
              <a:rPr dirty="0" sz="2750" spc="13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Kerenstein/Sjuul</a:t>
            </a:r>
            <a:r>
              <a:rPr dirty="0" sz="2750" spc="125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Botani</a:t>
            </a:r>
            <a:r>
              <a:rPr dirty="0" sz="2750" spc="125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heeft</a:t>
            </a:r>
            <a:r>
              <a:rPr dirty="0" sz="2750" spc="125">
                <a:latin typeface="Times New Roman"/>
                <a:cs typeface="Times New Roman"/>
              </a:rPr>
              <a:t> </a:t>
            </a:r>
            <a:r>
              <a:rPr dirty="0" sz="2750" spc="-25">
                <a:latin typeface="Times New Roman"/>
                <a:cs typeface="Times New Roman"/>
              </a:rPr>
              <a:t>een </a:t>
            </a:r>
            <a:r>
              <a:rPr dirty="0" sz="2750">
                <a:latin typeface="Times New Roman"/>
                <a:cs typeface="Times New Roman"/>
              </a:rPr>
              <a:t>dubbelleven</a:t>
            </a:r>
            <a:r>
              <a:rPr dirty="0" sz="2750" spc="75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met</a:t>
            </a:r>
            <a:r>
              <a:rPr dirty="0" sz="2750" spc="85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twee</a:t>
            </a:r>
            <a:r>
              <a:rPr dirty="0" sz="2750" spc="90">
                <a:latin typeface="Times New Roman"/>
                <a:cs typeface="Times New Roman"/>
              </a:rPr>
              <a:t> </a:t>
            </a:r>
            <a:r>
              <a:rPr dirty="0" sz="2750" spc="-10">
                <a:latin typeface="Times New Roman"/>
                <a:cs typeface="Times New Roman"/>
              </a:rPr>
              <a:t>gezinnen</a:t>
            </a:r>
            <a:endParaRPr sz="27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/>
          <p:nvPr/>
        </p:nvSpPr>
        <p:spPr>
          <a:xfrm>
            <a:off x="114299" y="6305549"/>
            <a:ext cx="438150" cy="247650"/>
          </a:xfrm>
          <a:custGeom>
            <a:avLst/>
            <a:gdLst/>
            <a:ahLst/>
            <a:cxnLst/>
            <a:rect l="l" t="t" r="r" b="b"/>
            <a:pathLst>
              <a:path w="438150" h="247650">
                <a:moveTo>
                  <a:pt x="438149" y="247649"/>
                </a:moveTo>
                <a:lnTo>
                  <a:pt x="0" y="247649"/>
                </a:lnTo>
                <a:lnTo>
                  <a:pt x="0" y="0"/>
                </a:lnTo>
                <a:lnTo>
                  <a:pt x="438149" y="0"/>
                </a:lnTo>
                <a:lnTo>
                  <a:pt x="438149" y="247649"/>
                </a:lnTo>
                <a:close/>
              </a:path>
            </a:pathLst>
          </a:custGeom>
          <a:solidFill>
            <a:srgbClr val="000000">
              <a:alpha val="39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10</a:t>
            </a:fld>
            <a:r>
              <a:rPr dirty="0" spc="225"/>
              <a:t> </a:t>
            </a:r>
            <a:r>
              <a:rPr dirty="0"/>
              <a:t>/</a:t>
            </a:r>
            <a:r>
              <a:rPr dirty="0" spc="225"/>
              <a:t> </a:t>
            </a:r>
            <a:r>
              <a:rPr dirty="0" spc="-25"/>
              <a:t>15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pc="-530"/>
              <a:t>V</a:t>
            </a:r>
            <a:r>
              <a:rPr dirty="0" spc="30"/>
              <a:t>akantie</a:t>
            </a:r>
            <a:r>
              <a:rPr dirty="0" spc="-114"/>
              <a:t> </a:t>
            </a:r>
            <a:r>
              <a:rPr dirty="0"/>
              <a:t>in</a:t>
            </a:r>
            <a:r>
              <a:rPr dirty="0" spc="-114"/>
              <a:t> </a:t>
            </a:r>
            <a:r>
              <a:rPr dirty="0" spc="-10"/>
              <a:t>Schotland</a:t>
            </a:r>
          </a:p>
        </p:txBody>
      </p:sp>
      <p:grpSp>
        <p:nvGrpSpPr>
          <p:cNvPr id="3" name="object 3" descr=""/>
          <p:cNvGrpSpPr/>
          <p:nvPr/>
        </p:nvGrpSpPr>
        <p:grpSpPr>
          <a:xfrm>
            <a:off x="512063" y="1854422"/>
            <a:ext cx="10759440" cy="3720465"/>
            <a:chOff x="512063" y="1854422"/>
            <a:chExt cx="10759440" cy="3720465"/>
          </a:xfrm>
        </p:grpSpPr>
        <p:sp>
          <p:nvSpPr>
            <p:cNvPr id="4" name="object 4" descr=""/>
            <p:cNvSpPr/>
            <p:nvPr/>
          </p:nvSpPr>
          <p:spPr>
            <a:xfrm>
              <a:off x="512063" y="1854422"/>
              <a:ext cx="10759440" cy="3720465"/>
            </a:xfrm>
            <a:custGeom>
              <a:avLst/>
              <a:gdLst/>
              <a:ahLst/>
              <a:cxnLst/>
              <a:rect l="l" t="t" r="r" b="b"/>
              <a:pathLst>
                <a:path w="10759440" h="3720465">
                  <a:moveTo>
                    <a:pt x="109441" y="3720464"/>
                  </a:moveTo>
                  <a:lnTo>
                    <a:pt x="0" y="3720464"/>
                  </a:lnTo>
                  <a:lnTo>
                    <a:pt x="0" y="0"/>
                  </a:lnTo>
                  <a:lnTo>
                    <a:pt x="109442" y="0"/>
                  </a:lnTo>
                  <a:lnTo>
                    <a:pt x="100605" y="810"/>
                  </a:lnTo>
                  <a:lnTo>
                    <a:pt x="92439" y="3243"/>
                  </a:lnTo>
                  <a:lnTo>
                    <a:pt x="65961" y="35454"/>
                  </a:lnTo>
                  <a:lnTo>
                    <a:pt x="65150" y="44291"/>
                  </a:lnTo>
                  <a:lnTo>
                    <a:pt x="65150" y="3676173"/>
                  </a:lnTo>
                  <a:lnTo>
                    <a:pt x="84945" y="3713167"/>
                  </a:lnTo>
                  <a:lnTo>
                    <a:pt x="100605" y="3719653"/>
                  </a:lnTo>
                  <a:lnTo>
                    <a:pt x="109441" y="3720464"/>
                  </a:lnTo>
                  <a:close/>
                </a:path>
                <a:path w="10759440" h="3720465">
                  <a:moveTo>
                    <a:pt x="10759439" y="3720464"/>
                  </a:moveTo>
                  <a:lnTo>
                    <a:pt x="10650759" y="3720464"/>
                  </a:lnTo>
                  <a:lnTo>
                    <a:pt x="10659596" y="3719653"/>
                  </a:lnTo>
                  <a:lnTo>
                    <a:pt x="10667761" y="3717221"/>
                  </a:lnTo>
                  <a:lnTo>
                    <a:pt x="10694239" y="3685010"/>
                  </a:lnTo>
                  <a:lnTo>
                    <a:pt x="10695050" y="3676173"/>
                  </a:lnTo>
                  <a:lnTo>
                    <a:pt x="10695050" y="44291"/>
                  </a:lnTo>
                  <a:lnTo>
                    <a:pt x="10675255" y="7297"/>
                  </a:lnTo>
                  <a:lnTo>
                    <a:pt x="10650759" y="0"/>
                  </a:lnTo>
                  <a:lnTo>
                    <a:pt x="10759439" y="0"/>
                  </a:lnTo>
                  <a:lnTo>
                    <a:pt x="10759439" y="3720464"/>
                  </a:lnTo>
                  <a:close/>
                </a:path>
              </a:pathLst>
            </a:custGeom>
            <a:solidFill>
              <a:srgbClr val="000000">
                <a:alpha val="101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577214" y="1854422"/>
              <a:ext cx="10629900" cy="3720465"/>
            </a:xfrm>
            <a:custGeom>
              <a:avLst/>
              <a:gdLst/>
              <a:ahLst/>
              <a:cxnLst/>
              <a:rect l="l" t="t" r="r" b="b"/>
              <a:pathLst>
                <a:path w="10629900" h="3720465">
                  <a:moveTo>
                    <a:pt x="10591481" y="3720464"/>
                  </a:moveTo>
                  <a:lnTo>
                    <a:pt x="38417" y="3720464"/>
                  </a:lnTo>
                  <a:lnTo>
                    <a:pt x="32768" y="3719340"/>
                  </a:lnTo>
                  <a:lnTo>
                    <a:pt x="1123" y="3687695"/>
                  </a:lnTo>
                  <a:lnTo>
                    <a:pt x="0" y="3682046"/>
                  </a:lnTo>
                  <a:lnTo>
                    <a:pt x="0" y="3676173"/>
                  </a:lnTo>
                  <a:lnTo>
                    <a:pt x="0" y="38417"/>
                  </a:lnTo>
                  <a:lnTo>
                    <a:pt x="21915" y="5618"/>
                  </a:lnTo>
                  <a:lnTo>
                    <a:pt x="38417" y="0"/>
                  </a:lnTo>
                  <a:lnTo>
                    <a:pt x="10591481" y="0"/>
                  </a:lnTo>
                  <a:lnTo>
                    <a:pt x="10624280" y="21915"/>
                  </a:lnTo>
                  <a:lnTo>
                    <a:pt x="10629898" y="38417"/>
                  </a:lnTo>
                  <a:lnTo>
                    <a:pt x="10629898" y="3682046"/>
                  </a:lnTo>
                  <a:lnTo>
                    <a:pt x="10607983" y="3714844"/>
                  </a:lnTo>
                  <a:lnTo>
                    <a:pt x="10597131" y="3719340"/>
                  </a:lnTo>
                  <a:lnTo>
                    <a:pt x="10591481" y="3720464"/>
                  </a:lnTo>
                  <a:close/>
                </a:path>
              </a:pathLst>
            </a:custGeom>
            <a:solidFill>
              <a:srgbClr val="FFFFFF">
                <a:alpha val="948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88434" y="2235326"/>
              <a:ext cx="106299" cy="106298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88434" y="2908553"/>
              <a:ext cx="106299" cy="106298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88434" y="3581780"/>
              <a:ext cx="106299" cy="106298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88434" y="4255007"/>
              <a:ext cx="106299" cy="106298"/>
            </a:xfrm>
            <a:prstGeom prst="rect">
              <a:avLst/>
            </a:prstGeom>
          </p:spPr>
        </p:pic>
      </p:grpSp>
      <p:sp>
        <p:nvSpPr>
          <p:cNvPr id="10" name="object 10" descr=""/>
          <p:cNvSpPr txBox="1"/>
          <p:nvPr/>
        </p:nvSpPr>
        <p:spPr>
          <a:xfrm>
            <a:off x="1450339" y="1779714"/>
            <a:ext cx="8093709" cy="271843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300355">
              <a:lnSpc>
                <a:spcPct val="160600"/>
              </a:lnSpc>
              <a:spcBef>
                <a:spcPts val="90"/>
              </a:spcBef>
            </a:pPr>
            <a:r>
              <a:rPr dirty="0" sz="2750">
                <a:latin typeface="Times New Roman"/>
                <a:cs typeface="Times New Roman"/>
              </a:rPr>
              <a:t>Ze</a:t>
            </a:r>
            <a:r>
              <a:rPr dirty="0" sz="2750" spc="55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besluiten</a:t>
            </a:r>
            <a:r>
              <a:rPr dirty="0" sz="2750" spc="65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samen</a:t>
            </a:r>
            <a:r>
              <a:rPr dirty="0" sz="2750" spc="65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op</a:t>
            </a:r>
            <a:r>
              <a:rPr dirty="0" sz="2750" spc="65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vakantie</a:t>
            </a:r>
            <a:r>
              <a:rPr dirty="0" sz="2750" spc="65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te</a:t>
            </a:r>
            <a:r>
              <a:rPr dirty="0" sz="2750" spc="65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gaan</a:t>
            </a:r>
            <a:r>
              <a:rPr dirty="0" sz="2750" spc="65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naar</a:t>
            </a:r>
            <a:r>
              <a:rPr dirty="0" sz="2750" spc="65">
                <a:latin typeface="Times New Roman"/>
                <a:cs typeface="Times New Roman"/>
              </a:rPr>
              <a:t> </a:t>
            </a:r>
            <a:r>
              <a:rPr dirty="0" sz="2750" spc="-10">
                <a:latin typeface="Times New Roman"/>
                <a:cs typeface="Times New Roman"/>
              </a:rPr>
              <a:t>Schotland </a:t>
            </a:r>
            <a:r>
              <a:rPr dirty="0" sz="2750">
                <a:latin typeface="Times New Roman"/>
                <a:cs typeface="Times New Roman"/>
              </a:rPr>
              <a:t>Een</a:t>
            </a:r>
            <a:r>
              <a:rPr dirty="0" sz="2750" spc="6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kampeertrip</a:t>
            </a:r>
            <a:r>
              <a:rPr dirty="0" sz="2750" spc="7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als</a:t>
            </a:r>
            <a:r>
              <a:rPr dirty="0" sz="2750" spc="7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"test"</a:t>
            </a:r>
            <a:r>
              <a:rPr dirty="0" sz="2750" spc="7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voor</a:t>
            </a:r>
            <a:r>
              <a:rPr dirty="0" sz="2750" spc="7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hun</a:t>
            </a:r>
            <a:r>
              <a:rPr dirty="0" sz="2750" spc="70">
                <a:latin typeface="Times New Roman"/>
                <a:cs typeface="Times New Roman"/>
              </a:rPr>
              <a:t> </a:t>
            </a:r>
            <a:r>
              <a:rPr dirty="0" sz="2750" spc="-10">
                <a:latin typeface="Times New Roman"/>
                <a:cs typeface="Times New Roman"/>
              </a:rPr>
              <a:t>relatie</a:t>
            </a:r>
            <a:endParaRPr sz="27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005"/>
              </a:spcBef>
            </a:pPr>
            <a:r>
              <a:rPr dirty="0" sz="2750">
                <a:latin typeface="Times New Roman"/>
                <a:cs typeface="Times New Roman"/>
              </a:rPr>
              <a:t>Engelina's</a:t>
            </a:r>
            <a:r>
              <a:rPr dirty="0" sz="2750" spc="8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vader</a:t>
            </a:r>
            <a:r>
              <a:rPr dirty="0" sz="2750" spc="9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moet</a:t>
            </a:r>
            <a:r>
              <a:rPr dirty="0" sz="2750" spc="9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een</a:t>
            </a:r>
            <a:r>
              <a:rPr dirty="0" sz="2750" spc="9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hartoperatie</a:t>
            </a:r>
            <a:r>
              <a:rPr dirty="0" sz="2750" spc="90">
                <a:latin typeface="Times New Roman"/>
                <a:cs typeface="Times New Roman"/>
              </a:rPr>
              <a:t> </a:t>
            </a:r>
            <a:r>
              <a:rPr dirty="0" sz="2750" spc="-10">
                <a:latin typeface="Times New Roman"/>
                <a:cs typeface="Times New Roman"/>
              </a:rPr>
              <a:t>ondergaan</a:t>
            </a:r>
            <a:endParaRPr sz="27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000"/>
              </a:spcBef>
            </a:pPr>
            <a:r>
              <a:rPr dirty="0" sz="2750">
                <a:latin typeface="Times New Roman"/>
                <a:cs typeface="Times New Roman"/>
              </a:rPr>
              <a:t>Ze</a:t>
            </a:r>
            <a:r>
              <a:rPr dirty="0" sz="2750" spc="65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besluiten</a:t>
            </a:r>
            <a:r>
              <a:rPr dirty="0" sz="2750" spc="7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toch</a:t>
            </a:r>
            <a:r>
              <a:rPr dirty="0" sz="2750" spc="65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te</a:t>
            </a:r>
            <a:r>
              <a:rPr dirty="0" sz="2750" spc="65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gaan,</a:t>
            </a:r>
            <a:r>
              <a:rPr dirty="0" sz="2750" spc="7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maar</a:t>
            </a:r>
            <a:r>
              <a:rPr dirty="0" sz="2750" spc="65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houden</a:t>
            </a:r>
            <a:r>
              <a:rPr dirty="0" sz="2750" spc="7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contact</a:t>
            </a:r>
            <a:r>
              <a:rPr dirty="0" sz="2750" spc="65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met</a:t>
            </a:r>
            <a:r>
              <a:rPr dirty="0" sz="2750" spc="65">
                <a:latin typeface="Times New Roman"/>
                <a:cs typeface="Times New Roman"/>
              </a:rPr>
              <a:t> </a:t>
            </a:r>
            <a:r>
              <a:rPr dirty="0" sz="2750" spc="-10">
                <a:latin typeface="Times New Roman"/>
                <a:cs typeface="Times New Roman"/>
              </a:rPr>
              <a:t>thuis</a:t>
            </a:r>
            <a:endParaRPr sz="27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/>
          <p:nvPr/>
        </p:nvSpPr>
        <p:spPr>
          <a:xfrm>
            <a:off x="114299" y="6305549"/>
            <a:ext cx="438150" cy="247650"/>
          </a:xfrm>
          <a:custGeom>
            <a:avLst/>
            <a:gdLst/>
            <a:ahLst/>
            <a:cxnLst/>
            <a:rect l="l" t="t" r="r" b="b"/>
            <a:pathLst>
              <a:path w="438150" h="247650">
                <a:moveTo>
                  <a:pt x="438149" y="247649"/>
                </a:moveTo>
                <a:lnTo>
                  <a:pt x="0" y="247649"/>
                </a:lnTo>
                <a:lnTo>
                  <a:pt x="0" y="0"/>
                </a:lnTo>
                <a:lnTo>
                  <a:pt x="438149" y="0"/>
                </a:lnTo>
                <a:lnTo>
                  <a:pt x="438149" y="247649"/>
                </a:lnTo>
                <a:close/>
              </a:path>
            </a:pathLst>
          </a:custGeom>
          <a:solidFill>
            <a:srgbClr val="000000">
              <a:alpha val="39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10</a:t>
            </a:fld>
            <a:r>
              <a:rPr dirty="0" spc="225"/>
              <a:t> </a:t>
            </a:r>
            <a:r>
              <a:rPr dirty="0"/>
              <a:t>/</a:t>
            </a:r>
            <a:r>
              <a:rPr dirty="0" spc="225"/>
              <a:t> </a:t>
            </a:r>
            <a:r>
              <a:rPr dirty="0" spc="-25"/>
              <a:t>15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/>
              <a:t>Confrontatie</a:t>
            </a:r>
            <a:r>
              <a:rPr dirty="0" spc="5"/>
              <a:t> </a:t>
            </a:r>
            <a:r>
              <a:rPr dirty="0"/>
              <a:t>met</a:t>
            </a:r>
            <a:r>
              <a:rPr dirty="0" spc="5"/>
              <a:t> </a:t>
            </a:r>
            <a:r>
              <a:rPr dirty="0"/>
              <a:t>'Griezel'</a:t>
            </a:r>
            <a:r>
              <a:rPr dirty="0" spc="5"/>
              <a:t> </a:t>
            </a:r>
            <a:r>
              <a:rPr dirty="0"/>
              <a:t>in</a:t>
            </a:r>
            <a:r>
              <a:rPr dirty="0" spc="5"/>
              <a:t> </a:t>
            </a:r>
            <a:r>
              <a:rPr dirty="0" spc="-10"/>
              <a:t>Schotland</a:t>
            </a:r>
          </a:p>
        </p:txBody>
      </p:sp>
      <p:grpSp>
        <p:nvGrpSpPr>
          <p:cNvPr id="3" name="object 3" descr=""/>
          <p:cNvGrpSpPr/>
          <p:nvPr/>
        </p:nvGrpSpPr>
        <p:grpSpPr>
          <a:xfrm>
            <a:off x="512063" y="1686115"/>
            <a:ext cx="10759440" cy="4057650"/>
            <a:chOff x="512063" y="1686115"/>
            <a:chExt cx="10759440" cy="4057650"/>
          </a:xfrm>
        </p:grpSpPr>
        <p:sp>
          <p:nvSpPr>
            <p:cNvPr id="4" name="object 4" descr=""/>
            <p:cNvSpPr/>
            <p:nvPr/>
          </p:nvSpPr>
          <p:spPr>
            <a:xfrm>
              <a:off x="512063" y="1686115"/>
              <a:ext cx="10759440" cy="4057650"/>
            </a:xfrm>
            <a:custGeom>
              <a:avLst/>
              <a:gdLst/>
              <a:ahLst/>
              <a:cxnLst/>
              <a:rect l="l" t="t" r="r" b="b"/>
              <a:pathLst>
                <a:path w="10759440" h="4057650">
                  <a:moveTo>
                    <a:pt x="109442" y="4057078"/>
                  </a:moveTo>
                  <a:lnTo>
                    <a:pt x="0" y="4057078"/>
                  </a:lnTo>
                  <a:lnTo>
                    <a:pt x="0" y="0"/>
                  </a:lnTo>
                  <a:lnTo>
                    <a:pt x="109442" y="0"/>
                  </a:lnTo>
                  <a:lnTo>
                    <a:pt x="100605" y="810"/>
                  </a:lnTo>
                  <a:lnTo>
                    <a:pt x="92439" y="3243"/>
                  </a:lnTo>
                  <a:lnTo>
                    <a:pt x="65961" y="35453"/>
                  </a:lnTo>
                  <a:lnTo>
                    <a:pt x="65150" y="44291"/>
                  </a:lnTo>
                  <a:lnTo>
                    <a:pt x="65150" y="4012787"/>
                  </a:lnTo>
                  <a:lnTo>
                    <a:pt x="84945" y="4049780"/>
                  </a:lnTo>
                  <a:lnTo>
                    <a:pt x="100605" y="4056267"/>
                  </a:lnTo>
                  <a:lnTo>
                    <a:pt x="109442" y="4057078"/>
                  </a:lnTo>
                  <a:close/>
                </a:path>
                <a:path w="10759440" h="4057650">
                  <a:moveTo>
                    <a:pt x="10759439" y="4057078"/>
                  </a:moveTo>
                  <a:lnTo>
                    <a:pt x="10650759" y="4057078"/>
                  </a:lnTo>
                  <a:lnTo>
                    <a:pt x="10659596" y="4056267"/>
                  </a:lnTo>
                  <a:lnTo>
                    <a:pt x="10667761" y="4053834"/>
                  </a:lnTo>
                  <a:lnTo>
                    <a:pt x="10694239" y="4021624"/>
                  </a:lnTo>
                  <a:lnTo>
                    <a:pt x="10695050" y="4012787"/>
                  </a:lnTo>
                  <a:lnTo>
                    <a:pt x="10695050" y="44291"/>
                  </a:lnTo>
                  <a:lnTo>
                    <a:pt x="10675255" y="7297"/>
                  </a:lnTo>
                  <a:lnTo>
                    <a:pt x="10650759" y="0"/>
                  </a:lnTo>
                  <a:lnTo>
                    <a:pt x="10759439" y="0"/>
                  </a:lnTo>
                  <a:lnTo>
                    <a:pt x="10759439" y="4057078"/>
                  </a:lnTo>
                  <a:close/>
                </a:path>
              </a:pathLst>
            </a:custGeom>
            <a:solidFill>
              <a:srgbClr val="000000">
                <a:alpha val="101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577214" y="1686115"/>
              <a:ext cx="10629900" cy="4057650"/>
            </a:xfrm>
            <a:custGeom>
              <a:avLst/>
              <a:gdLst/>
              <a:ahLst/>
              <a:cxnLst/>
              <a:rect l="l" t="t" r="r" b="b"/>
              <a:pathLst>
                <a:path w="10629900" h="4057650">
                  <a:moveTo>
                    <a:pt x="10591481" y="4057077"/>
                  </a:moveTo>
                  <a:lnTo>
                    <a:pt x="38417" y="4057077"/>
                  </a:lnTo>
                  <a:lnTo>
                    <a:pt x="32768" y="4055954"/>
                  </a:lnTo>
                  <a:lnTo>
                    <a:pt x="1123" y="4024309"/>
                  </a:lnTo>
                  <a:lnTo>
                    <a:pt x="0" y="4018659"/>
                  </a:lnTo>
                  <a:lnTo>
                    <a:pt x="0" y="4012787"/>
                  </a:lnTo>
                  <a:lnTo>
                    <a:pt x="0" y="38417"/>
                  </a:lnTo>
                  <a:lnTo>
                    <a:pt x="21915" y="5618"/>
                  </a:lnTo>
                  <a:lnTo>
                    <a:pt x="38417" y="0"/>
                  </a:lnTo>
                  <a:lnTo>
                    <a:pt x="10591481" y="0"/>
                  </a:lnTo>
                  <a:lnTo>
                    <a:pt x="10624280" y="21915"/>
                  </a:lnTo>
                  <a:lnTo>
                    <a:pt x="10629898" y="38417"/>
                  </a:lnTo>
                  <a:lnTo>
                    <a:pt x="10629898" y="4018659"/>
                  </a:lnTo>
                  <a:lnTo>
                    <a:pt x="10607983" y="4051459"/>
                  </a:lnTo>
                  <a:lnTo>
                    <a:pt x="10597131" y="4055954"/>
                  </a:lnTo>
                  <a:lnTo>
                    <a:pt x="10591481" y="4057077"/>
                  </a:lnTo>
                  <a:close/>
                </a:path>
              </a:pathLst>
            </a:custGeom>
            <a:solidFill>
              <a:srgbClr val="FFFFFF">
                <a:alpha val="948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88434" y="2067019"/>
              <a:ext cx="106299" cy="106298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88434" y="3236308"/>
              <a:ext cx="106299" cy="106298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88434" y="3909535"/>
              <a:ext cx="106299" cy="106298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88434" y="4582763"/>
              <a:ext cx="106299" cy="106298"/>
            </a:xfrm>
            <a:prstGeom prst="rect">
              <a:avLst/>
            </a:prstGeom>
          </p:spPr>
        </p:pic>
      </p:grpSp>
      <p:sp>
        <p:nvSpPr>
          <p:cNvPr id="10" name="object 10" descr=""/>
          <p:cNvSpPr txBox="1"/>
          <p:nvPr/>
        </p:nvSpPr>
        <p:spPr>
          <a:xfrm>
            <a:off x="1450339" y="1788572"/>
            <a:ext cx="8771890" cy="303720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18400"/>
              </a:lnSpc>
              <a:spcBef>
                <a:spcPts val="90"/>
              </a:spcBef>
            </a:pPr>
            <a:r>
              <a:rPr dirty="0" sz="2750">
                <a:latin typeface="Times New Roman"/>
                <a:cs typeface="Times New Roman"/>
              </a:rPr>
              <a:t>In</a:t>
            </a:r>
            <a:r>
              <a:rPr dirty="0" sz="2750" spc="75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Oban</a:t>
            </a:r>
            <a:r>
              <a:rPr dirty="0" sz="2750" spc="7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herkennen</a:t>
            </a:r>
            <a:r>
              <a:rPr dirty="0" sz="2750" spc="75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ze</a:t>
            </a:r>
            <a:r>
              <a:rPr dirty="0" sz="2750" spc="7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de</a:t>
            </a:r>
            <a:r>
              <a:rPr dirty="0" sz="2750" spc="7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oplichter</a:t>
            </a:r>
            <a:r>
              <a:rPr dirty="0" sz="2750" spc="75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die</a:t>
            </a:r>
            <a:r>
              <a:rPr dirty="0" sz="2750" spc="7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een</a:t>
            </a:r>
            <a:r>
              <a:rPr dirty="0" sz="2750" spc="75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auto-ongeluk</a:t>
            </a:r>
            <a:r>
              <a:rPr dirty="0" sz="2750" spc="70">
                <a:latin typeface="Times New Roman"/>
                <a:cs typeface="Times New Roman"/>
              </a:rPr>
              <a:t> </a:t>
            </a:r>
            <a:r>
              <a:rPr dirty="0" sz="2750" spc="-10">
                <a:latin typeface="Times New Roman"/>
                <a:cs typeface="Times New Roman"/>
              </a:rPr>
              <a:t>heeft gehad</a:t>
            </a:r>
            <a:endParaRPr sz="27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000"/>
              </a:spcBef>
            </a:pPr>
            <a:r>
              <a:rPr dirty="0" sz="2750">
                <a:latin typeface="Times New Roman"/>
                <a:cs typeface="Times New Roman"/>
              </a:rPr>
              <a:t>Ze</a:t>
            </a:r>
            <a:r>
              <a:rPr dirty="0" sz="2750" spc="4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melden</a:t>
            </a:r>
            <a:r>
              <a:rPr dirty="0" sz="2750" spc="5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dit</a:t>
            </a:r>
            <a:r>
              <a:rPr dirty="0" sz="2750" spc="45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bij</a:t>
            </a:r>
            <a:r>
              <a:rPr dirty="0" sz="2750" spc="5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de</a:t>
            </a:r>
            <a:r>
              <a:rPr dirty="0" sz="2750" spc="50">
                <a:latin typeface="Times New Roman"/>
                <a:cs typeface="Times New Roman"/>
              </a:rPr>
              <a:t> </a:t>
            </a:r>
            <a:r>
              <a:rPr dirty="0" sz="2750" spc="-10">
                <a:latin typeface="Times New Roman"/>
                <a:cs typeface="Times New Roman"/>
              </a:rPr>
              <a:t>politie</a:t>
            </a:r>
            <a:endParaRPr sz="27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000"/>
              </a:spcBef>
            </a:pPr>
            <a:r>
              <a:rPr dirty="0" sz="2750">
                <a:latin typeface="Times New Roman"/>
                <a:cs typeface="Times New Roman"/>
              </a:rPr>
              <a:t>De</a:t>
            </a:r>
            <a:r>
              <a:rPr dirty="0" sz="2750" spc="6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man</a:t>
            </a:r>
            <a:r>
              <a:rPr dirty="0" sz="2750" spc="6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overlijdt</a:t>
            </a:r>
            <a:r>
              <a:rPr dirty="0" sz="2750" spc="6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aan</a:t>
            </a:r>
            <a:r>
              <a:rPr dirty="0" sz="2750" spc="6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zijn</a:t>
            </a:r>
            <a:r>
              <a:rPr dirty="0" sz="2750" spc="60">
                <a:latin typeface="Times New Roman"/>
                <a:cs typeface="Times New Roman"/>
              </a:rPr>
              <a:t> </a:t>
            </a:r>
            <a:r>
              <a:rPr dirty="0" sz="2750" spc="-10">
                <a:latin typeface="Times New Roman"/>
                <a:cs typeface="Times New Roman"/>
              </a:rPr>
              <a:t>verwondingen</a:t>
            </a:r>
            <a:endParaRPr sz="27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000"/>
              </a:spcBef>
            </a:pPr>
            <a:r>
              <a:rPr dirty="0" sz="2750">
                <a:latin typeface="Times New Roman"/>
                <a:cs typeface="Times New Roman"/>
              </a:rPr>
              <a:t>Ze</a:t>
            </a:r>
            <a:r>
              <a:rPr dirty="0" sz="2750" spc="65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ontdekken</a:t>
            </a:r>
            <a:r>
              <a:rPr dirty="0" sz="2750" spc="6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dat</a:t>
            </a:r>
            <a:r>
              <a:rPr dirty="0" sz="2750" spc="65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zijn</a:t>
            </a:r>
            <a:r>
              <a:rPr dirty="0" sz="2750" spc="6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echte</a:t>
            </a:r>
            <a:r>
              <a:rPr dirty="0" sz="2750" spc="6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naam</a:t>
            </a:r>
            <a:r>
              <a:rPr dirty="0" sz="2750" spc="65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Hans</a:t>
            </a:r>
            <a:r>
              <a:rPr dirty="0" sz="2750" spc="6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de</a:t>
            </a:r>
            <a:r>
              <a:rPr dirty="0" sz="2750" spc="65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Boer</a:t>
            </a:r>
            <a:r>
              <a:rPr dirty="0" sz="2750" spc="60">
                <a:latin typeface="Times New Roman"/>
                <a:cs typeface="Times New Roman"/>
              </a:rPr>
              <a:t> </a:t>
            </a:r>
            <a:r>
              <a:rPr dirty="0" sz="2750" spc="-25">
                <a:latin typeface="Times New Roman"/>
                <a:cs typeface="Times New Roman"/>
              </a:rPr>
              <a:t>is</a:t>
            </a:r>
            <a:endParaRPr sz="27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/>
          <p:nvPr/>
        </p:nvSpPr>
        <p:spPr>
          <a:xfrm>
            <a:off x="114299" y="6305549"/>
            <a:ext cx="438150" cy="247650"/>
          </a:xfrm>
          <a:custGeom>
            <a:avLst/>
            <a:gdLst/>
            <a:ahLst/>
            <a:cxnLst/>
            <a:rect l="l" t="t" r="r" b="b"/>
            <a:pathLst>
              <a:path w="438150" h="247650">
                <a:moveTo>
                  <a:pt x="438149" y="247649"/>
                </a:moveTo>
                <a:lnTo>
                  <a:pt x="0" y="247649"/>
                </a:lnTo>
                <a:lnTo>
                  <a:pt x="0" y="0"/>
                </a:lnTo>
                <a:lnTo>
                  <a:pt x="438149" y="0"/>
                </a:lnTo>
                <a:lnTo>
                  <a:pt x="438149" y="247649"/>
                </a:lnTo>
                <a:close/>
              </a:path>
            </a:pathLst>
          </a:custGeom>
          <a:solidFill>
            <a:srgbClr val="000000">
              <a:alpha val="39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10</a:t>
            </a:fld>
            <a:r>
              <a:rPr dirty="0" spc="225"/>
              <a:t> </a:t>
            </a:r>
            <a:r>
              <a:rPr dirty="0"/>
              <a:t>/</a:t>
            </a:r>
            <a:r>
              <a:rPr dirty="0" spc="225"/>
              <a:t> </a:t>
            </a:r>
            <a:r>
              <a:rPr dirty="0" spc="-25"/>
              <a:t>15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/>
              <a:t>Ontmoeting</a:t>
            </a:r>
            <a:r>
              <a:rPr dirty="0" spc="5"/>
              <a:t> </a:t>
            </a:r>
            <a:r>
              <a:rPr dirty="0"/>
              <a:t>met</a:t>
            </a:r>
            <a:r>
              <a:rPr dirty="0" spc="5"/>
              <a:t> </a:t>
            </a:r>
            <a:r>
              <a:rPr dirty="0"/>
              <a:t>de</a:t>
            </a:r>
            <a:r>
              <a:rPr dirty="0" spc="5"/>
              <a:t> </a:t>
            </a:r>
            <a:r>
              <a:rPr dirty="0" spc="-10"/>
              <a:t>Slachtoffers</a:t>
            </a:r>
          </a:p>
        </p:txBody>
      </p:sp>
      <p:grpSp>
        <p:nvGrpSpPr>
          <p:cNvPr id="3" name="object 3" descr=""/>
          <p:cNvGrpSpPr/>
          <p:nvPr/>
        </p:nvGrpSpPr>
        <p:grpSpPr>
          <a:xfrm>
            <a:off x="512063" y="1526666"/>
            <a:ext cx="10759440" cy="4385310"/>
            <a:chOff x="512063" y="1526666"/>
            <a:chExt cx="10759440" cy="4385310"/>
          </a:xfrm>
        </p:grpSpPr>
        <p:sp>
          <p:nvSpPr>
            <p:cNvPr id="4" name="object 4" descr=""/>
            <p:cNvSpPr/>
            <p:nvPr/>
          </p:nvSpPr>
          <p:spPr>
            <a:xfrm>
              <a:off x="512063" y="1526666"/>
              <a:ext cx="10759440" cy="4385310"/>
            </a:xfrm>
            <a:custGeom>
              <a:avLst/>
              <a:gdLst/>
              <a:ahLst/>
              <a:cxnLst/>
              <a:rect l="l" t="t" r="r" b="b"/>
              <a:pathLst>
                <a:path w="10759440" h="4385310">
                  <a:moveTo>
                    <a:pt x="109441" y="4384833"/>
                  </a:moveTo>
                  <a:lnTo>
                    <a:pt x="0" y="4384833"/>
                  </a:lnTo>
                  <a:lnTo>
                    <a:pt x="0" y="0"/>
                  </a:lnTo>
                  <a:lnTo>
                    <a:pt x="109442" y="0"/>
                  </a:lnTo>
                  <a:lnTo>
                    <a:pt x="100605" y="810"/>
                  </a:lnTo>
                  <a:lnTo>
                    <a:pt x="92439" y="3243"/>
                  </a:lnTo>
                  <a:lnTo>
                    <a:pt x="65961" y="35454"/>
                  </a:lnTo>
                  <a:lnTo>
                    <a:pt x="65150" y="44291"/>
                  </a:lnTo>
                  <a:lnTo>
                    <a:pt x="65150" y="4340542"/>
                  </a:lnTo>
                  <a:lnTo>
                    <a:pt x="84945" y="4377536"/>
                  </a:lnTo>
                  <a:lnTo>
                    <a:pt x="100605" y="4384022"/>
                  </a:lnTo>
                  <a:lnTo>
                    <a:pt x="109441" y="4384833"/>
                  </a:lnTo>
                  <a:close/>
                </a:path>
                <a:path w="10759440" h="4385310">
                  <a:moveTo>
                    <a:pt x="10759439" y="4384833"/>
                  </a:moveTo>
                  <a:lnTo>
                    <a:pt x="10650759" y="4384833"/>
                  </a:lnTo>
                  <a:lnTo>
                    <a:pt x="10659596" y="4384022"/>
                  </a:lnTo>
                  <a:lnTo>
                    <a:pt x="10667761" y="4381590"/>
                  </a:lnTo>
                  <a:lnTo>
                    <a:pt x="10694239" y="4349379"/>
                  </a:lnTo>
                  <a:lnTo>
                    <a:pt x="10695050" y="4340542"/>
                  </a:lnTo>
                  <a:lnTo>
                    <a:pt x="10695050" y="44291"/>
                  </a:lnTo>
                  <a:lnTo>
                    <a:pt x="10675255" y="7297"/>
                  </a:lnTo>
                  <a:lnTo>
                    <a:pt x="10650759" y="0"/>
                  </a:lnTo>
                  <a:lnTo>
                    <a:pt x="10759439" y="0"/>
                  </a:lnTo>
                  <a:lnTo>
                    <a:pt x="10759439" y="4384833"/>
                  </a:lnTo>
                  <a:close/>
                </a:path>
              </a:pathLst>
            </a:custGeom>
            <a:solidFill>
              <a:srgbClr val="000000">
                <a:alpha val="101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577214" y="1526666"/>
              <a:ext cx="10629900" cy="4385310"/>
            </a:xfrm>
            <a:custGeom>
              <a:avLst/>
              <a:gdLst/>
              <a:ahLst/>
              <a:cxnLst/>
              <a:rect l="l" t="t" r="r" b="b"/>
              <a:pathLst>
                <a:path w="10629900" h="4385310">
                  <a:moveTo>
                    <a:pt x="10591481" y="4384833"/>
                  </a:moveTo>
                  <a:lnTo>
                    <a:pt x="38417" y="4384833"/>
                  </a:lnTo>
                  <a:lnTo>
                    <a:pt x="32768" y="4383709"/>
                  </a:lnTo>
                  <a:lnTo>
                    <a:pt x="1123" y="4352064"/>
                  </a:lnTo>
                  <a:lnTo>
                    <a:pt x="0" y="4346415"/>
                  </a:lnTo>
                  <a:lnTo>
                    <a:pt x="0" y="4340542"/>
                  </a:lnTo>
                  <a:lnTo>
                    <a:pt x="0" y="38417"/>
                  </a:lnTo>
                  <a:lnTo>
                    <a:pt x="21915" y="5618"/>
                  </a:lnTo>
                  <a:lnTo>
                    <a:pt x="38417" y="0"/>
                  </a:lnTo>
                  <a:lnTo>
                    <a:pt x="10591481" y="0"/>
                  </a:lnTo>
                  <a:lnTo>
                    <a:pt x="10624280" y="21915"/>
                  </a:lnTo>
                  <a:lnTo>
                    <a:pt x="10629898" y="38417"/>
                  </a:lnTo>
                  <a:lnTo>
                    <a:pt x="10629898" y="4346415"/>
                  </a:lnTo>
                  <a:lnTo>
                    <a:pt x="10607983" y="4379213"/>
                  </a:lnTo>
                  <a:lnTo>
                    <a:pt x="10597131" y="4383709"/>
                  </a:lnTo>
                  <a:lnTo>
                    <a:pt x="10591481" y="4384833"/>
                  </a:lnTo>
                  <a:close/>
                </a:path>
              </a:pathLst>
            </a:custGeom>
            <a:solidFill>
              <a:srgbClr val="FFFFFF">
                <a:alpha val="948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88434" y="1907571"/>
              <a:ext cx="106299" cy="106298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88434" y="3076860"/>
              <a:ext cx="106299" cy="106298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88434" y="3750087"/>
              <a:ext cx="106299" cy="106298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88434" y="4919376"/>
              <a:ext cx="106299" cy="106298"/>
            </a:xfrm>
            <a:prstGeom prst="rect">
              <a:avLst/>
            </a:prstGeom>
          </p:spPr>
        </p:pic>
      </p:grpSp>
      <p:sp>
        <p:nvSpPr>
          <p:cNvPr id="10" name="object 10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79737" rIns="0" bIns="0" rtlCol="0" vert="horz">
            <a:spAutoFit/>
          </a:bodyPr>
          <a:lstStyle/>
          <a:p>
            <a:pPr marL="12700" marR="5080">
              <a:lnSpc>
                <a:spcPct val="118400"/>
              </a:lnSpc>
              <a:spcBef>
                <a:spcPts val="90"/>
              </a:spcBef>
            </a:pPr>
            <a:r>
              <a:rPr dirty="0"/>
              <a:t>Ze</a:t>
            </a:r>
            <a:r>
              <a:rPr dirty="0" spc="60"/>
              <a:t> </a:t>
            </a:r>
            <a:r>
              <a:rPr dirty="0"/>
              <a:t>ontmoeten</a:t>
            </a:r>
            <a:r>
              <a:rPr dirty="0" spc="75"/>
              <a:t> </a:t>
            </a:r>
            <a:r>
              <a:rPr dirty="0"/>
              <a:t>Hannie</a:t>
            </a:r>
            <a:r>
              <a:rPr dirty="0" spc="70"/>
              <a:t> </a:t>
            </a:r>
            <a:r>
              <a:rPr dirty="0"/>
              <a:t>en</a:t>
            </a:r>
            <a:r>
              <a:rPr dirty="0" spc="70"/>
              <a:t> </a:t>
            </a:r>
            <a:r>
              <a:rPr dirty="0"/>
              <a:t>Klazien,</a:t>
            </a:r>
            <a:r>
              <a:rPr dirty="0" spc="70"/>
              <a:t> </a:t>
            </a:r>
            <a:r>
              <a:rPr dirty="0"/>
              <a:t>de</a:t>
            </a:r>
            <a:r>
              <a:rPr dirty="0" spc="75"/>
              <a:t> </a:t>
            </a:r>
            <a:r>
              <a:rPr dirty="0"/>
              <a:t>twee</a:t>
            </a:r>
            <a:r>
              <a:rPr dirty="0" spc="70"/>
              <a:t> </a:t>
            </a:r>
            <a:r>
              <a:rPr dirty="0"/>
              <a:t>vrouwen</a:t>
            </a:r>
            <a:r>
              <a:rPr dirty="0" spc="70"/>
              <a:t> </a:t>
            </a:r>
            <a:r>
              <a:rPr dirty="0"/>
              <a:t>van</a:t>
            </a:r>
            <a:r>
              <a:rPr dirty="0" spc="70"/>
              <a:t> </a:t>
            </a:r>
            <a:r>
              <a:rPr dirty="0"/>
              <a:t>Hans</a:t>
            </a:r>
            <a:r>
              <a:rPr dirty="0" spc="75"/>
              <a:t> </a:t>
            </a:r>
            <a:r>
              <a:rPr dirty="0" spc="-25"/>
              <a:t>de </a:t>
            </a:r>
            <a:r>
              <a:rPr dirty="0" spc="-20"/>
              <a:t>Boer</a:t>
            </a:r>
          </a:p>
          <a:p>
            <a:pPr marL="12700">
              <a:lnSpc>
                <a:spcPct val="100000"/>
              </a:lnSpc>
              <a:spcBef>
                <a:spcPts val="2000"/>
              </a:spcBef>
            </a:pPr>
            <a:r>
              <a:rPr dirty="0"/>
              <a:t>Beide</a:t>
            </a:r>
            <a:r>
              <a:rPr dirty="0" spc="75"/>
              <a:t> </a:t>
            </a:r>
            <a:r>
              <a:rPr dirty="0"/>
              <a:t>vrouwen</a:t>
            </a:r>
            <a:r>
              <a:rPr dirty="0" spc="85"/>
              <a:t> </a:t>
            </a:r>
            <a:r>
              <a:rPr dirty="0"/>
              <a:t>hebben</a:t>
            </a:r>
            <a:r>
              <a:rPr dirty="0" spc="85"/>
              <a:t> </a:t>
            </a:r>
            <a:r>
              <a:rPr dirty="0"/>
              <a:t>kinderen</a:t>
            </a:r>
            <a:r>
              <a:rPr dirty="0" spc="85"/>
              <a:t> </a:t>
            </a:r>
            <a:r>
              <a:rPr dirty="0"/>
              <a:t>met</a:t>
            </a:r>
            <a:r>
              <a:rPr dirty="0" spc="90"/>
              <a:t> </a:t>
            </a:r>
            <a:r>
              <a:rPr dirty="0" spc="-25"/>
              <a:t>hem</a:t>
            </a:r>
          </a:p>
          <a:p>
            <a:pPr marL="12700" marR="372745">
              <a:lnSpc>
                <a:spcPct val="118400"/>
              </a:lnSpc>
              <a:spcBef>
                <a:spcPts val="1395"/>
              </a:spcBef>
            </a:pPr>
            <a:r>
              <a:rPr dirty="0"/>
              <a:t>De</a:t>
            </a:r>
            <a:r>
              <a:rPr dirty="0" spc="45"/>
              <a:t> </a:t>
            </a:r>
            <a:r>
              <a:rPr dirty="0"/>
              <a:t>vrouwen</a:t>
            </a:r>
            <a:r>
              <a:rPr dirty="0" spc="60"/>
              <a:t> </a:t>
            </a:r>
            <a:r>
              <a:rPr dirty="0"/>
              <a:t>zijn</a:t>
            </a:r>
            <a:r>
              <a:rPr dirty="0" spc="55"/>
              <a:t> </a:t>
            </a:r>
            <a:r>
              <a:rPr dirty="0"/>
              <a:t>eerst</a:t>
            </a:r>
            <a:r>
              <a:rPr dirty="0" spc="55"/>
              <a:t> </a:t>
            </a:r>
            <a:r>
              <a:rPr dirty="0"/>
              <a:t>kwaad</a:t>
            </a:r>
            <a:r>
              <a:rPr dirty="0" spc="60"/>
              <a:t> </a:t>
            </a:r>
            <a:r>
              <a:rPr dirty="0"/>
              <a:t>op</a:t>
            </a:r>
            <a:r>
              <a:rPr dirty="0" spc="55"/>
              <a:t> </a:t>
            </a:r>
            <a:r>
              <a:rPr dirty="0"/>
              <a:t>elkaar,</a:t>
            </a:r>
            <a:r>
              <a:rPr dirty="0" spc="60"/>
              <a:t> </a:t>
            </a:r>
            <a:r>
              <a:rPr dirty="0"/>
              <a:t>maar</a:t>
            </a:r>
            <a:r>
              <a:rPr dirty="0" spc="55"/>
              <a:t> </a:t>
            </a:r>
            <a:r>
              <a:rPr dirty="0"/>
              <a:t>vinden</a:t>
            </a:r>
            <a:r>
              <a:rPr dirty="0" spc="55"/>
              <a:t> </a:t>
            </a:r>
            <a:r>
              <a:rPr dirty="0"/>
              <a:t>steun</a:t>
            </a:r>
            <a:r>
              <a:rPr dirty="0" spc="60"/>
              <a:t> </a:t>
            </a:r>
            <a:r>
              <a:rPr dirty="0" spc="-25"/>
              <a:t>bij </a:t>
            </a:r>
            <a:r>
              <a:rPr dirty="0" spc="-10"/>
              <a:t>elkaar</a:t>
            </a:r>
          </a:p>
          <a:p>
            <a:pPr marL="12700">
              <a:lnSpc>
                <a:spcPct val="100000"/>
              </a:lnSpc>
              <a:spcBef>
                <a:spcPts val="2000"/>
              </a:spcBef>
            </a:pPr>
            <a:r>
              <a:rPr dirty="0"/>
              <a:t>Jasper</a:t>
            </a:r>
            <a:r>
              <a:rPr dirty="0" spc="55"/>
              <a:t> </a:t>
            </a:r>
            <a:r>
              <a:rPr dirty="0"/>
              <a:t>en</a:t>
            </a:r>
            <a:r>
              <a:rPr dirty="0" spc="60"/>
              <a:t> </a:t>
            </a:r>
            <a:r>
              <a:rPr dirty="0"/>
              <a:t>Engelina</a:t>
            </a:r>
            <a:r>
              <a:rPr dirty="0" spc="65"/>
              <a:t> </a:t>
            </a:r>
            <a:r>
              <a:rPr dirty="0"/>
              <a:t>helpen</a:t>
            </a:r>
            <a:r>
              <a:rPr dirty="0" spc="65"/>
              <a:t> </a:t>
            </a:r>
            <a:r>
              <a:rPr dirty="0"/>
              <a:t>hen</a:t>
            </a:r>
            <a:r>
              <a:rPr dirty="0" spc="60"/>
              <a:t> </a:t>
            </a:r>
            <a:r>
              <a:rPr dirty="0"/>
              <a:t>met</a:t>
            </a:r>
            <a:r>
              <a:rPr dirty="0" spc="65"/>
              <a:t> </a:t>
            </a:r>
            <a:r>
              <a:rPr dirty="0"/>
              <a:t>de</a:t>
            </a:r>
            <a:r>
              <a:rPr dirty="0" spc="65"/>
              <a:t> </a:t>
            </a:r>
            <a:r>
              <a:rPr dirty="0" spc="-10"/>
              <a:t>nasleep</a:t>
            </a:r>
          </a:p>
        </p:txBody>
      </p:sp>
      <p:sp>
        <p:nvSpPr>
          <p:cNvPr id="11" name="object 11" descr=""/>
          <p:cNvSpPr/>
          <p:nvPr/>
        </p:nvSpPr>
        <p:spPr>
          <a:xfrm>
            <a:off x="114299" y="6305549"/>
            <a:ext cx="438150" cy="247650"/>
          </a:xfrm>
          <a:custGeom>
            <a:avLst/>
            <a:gdLst/>
            <a:ahLst/>
            <a:cxnLst/>
            <a:rect l="l" t="t" r="r" b="b"/>
            <a:pathLst>
              <a:path w="438150" h="247650">
                <a:moveTo>
                  <a:pt x="438149" y="247649"/>
                </a:moveTo>
                <a:lnTo>
                  <a:pt x="0" y="247649"/>
                </a:lnTo>
                <a:lnTo>
                  <a:pt x="0" y="0"/>
                </a:lnTo>
                <a:lnTo>
                  <a:pt x="438149" y="0"/>
                </a:lnTo>
                <a:lnTo>
                  <a:pt x="438149" y="247649"/>
                </a:lnTo>
                <a:close/>
              </a:path>
            </a:pathLst>
          </a:custGeom>
          <a:solidFill>
            <a:srgbClr val="000000">
              <a:alpha val="39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10</a:t>
            </a:fld>
            <a:r>
              <a:rPr dirty="0" spc="225"/>
              <a:t> </a:t>
            </a:r>
            <a:r>
              <a:rPr dirty="0"/>
              <a:t>/</a:t>
            </a:r>
            <a:r>
              <a:rPr dirty="0" spc="225"/>
              <a:t> </a:t>
            </a:r>
            <a:r>
              <a:rPr dirty="0" spc="-25"/>
              <a:t>15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pc="-10"/>
              <a:t>Samenwonen</a:t>
            </a:r>
          </a:p>
        </p:txBody>
      </p:sp>
      <p:grpSp>
        <p:nvGrpSpPr>
          <p:cNvPr id="3" name="object 3" descr=""/>
          <p:cNvGrpSpPr/>
          <p:nvPr/>
        </p:nvGrpSpPr>
        <p:grpSpPr>
          <a:xfrm>
            <a:off x="512063" y="1854422"/>
            <a:ext cx="10759440" cy="3720465"/>
            <a:chOff x="512063" y="1854422"/>
            <a:chExt cx="10759440" cy="3720465"/>
          </a:xfrm>
        </p:grpSpPr>
        <p:sp>
          <p:nvSpPr>
            <p:cNvPr id="4" name="object 4" descr=""/>
            <p:cNvSpPr/>
            <p:nvPr/>
          </p:nvSpPr>
          <p:spPr>
            <a:xfrm>
              <a:off x="512063" y="1854422"/>
              <a:ext cx="10759440" cy="3720465"/>
            </a:xfrm>
            <a:custGeom>
              <a:avLst/>
              <a:gdLst/>
              <a:ahLst/>
              <a:cxnLst/>
              <a:rect l="l" t="t" r="r" b="b"/>
              <a:pathLst>
                <a:path w="10759440" h="3720465">
                  <a:moveTo>
                    <a:pt x="109441" y="3720464"/>
                  </a:moveTo>
                  <a:lnTo>
                    <a:pt x="0" y="3720464"/>
                  </a:lnTo>
                  <a:lnTo>
                    <a:pt x="0" y="0"/>
                  </a:lnTo>
                  <a:lnTo>
                    <a:pt x="109442" y="0"/>
                  </a:lnTo>
                  <a:lnTo>
                    <a:pt x="100605" y="810"/>
                  </a:lnTo>
                  <a:lnTo>
                    <a:pt x="92439" y="3243"/>
                  </a:lnTo>
                  <a:lnTo>
                    <a:pt x="65961" y="35454"/>
                  </a:lnTo>
                  <a:lnTo>
                    <a:pt x="65150" y="44291"/>
                  </a:lnTo>
                  <a:lnTo>
                    <a:pt x="65150" y="3676173"/>
                  </a:lnTo>
                  <a:lnTo>
                    <a:pt x="84945" y="3713167"/>
                  </a:lnTo>
                  <a:lnTo>
                    <a:pt x="100605" y="3719653"/>
                  </a:lnTo>
                  <a:lnTo>
                    <a:pt x="109441" y="3720464"/>
                  </a:lnTo>
                  <a:close/>
                </a:path>
                <a:path w="10759440" h="3720465">
                  <a:moveTo>
                    <a:pt x="10759439" y="3720464"/>
                  </a:moveTo>
                  <a:lnTo>
                    <a:pt x="10650759" y="3720464"/>
                  </a:lnTo>
                  <a:lnTo>
                    <a:pt x="10659596" y="3719653"/>
                  </a:lnTo>
                  <a:lnTo>
                    <a:pt x="10667761" y="3717221"/>
                  </a:lnTo>
                  <a:lnTo>
                    <a:pt x="10694239" y="3685010"/>
                  </a:lnTo>
                  <a:lnTo>
                    <a:pt x="10695050" y="3676173"/>
                  </a:lnTo>
                  <a:lnTo>
                    <a:pt x="10695050" y="44291"/>
                  </a:lnTo>
                  <a:lnTo>
                    <a:pt x="10675255" y="7297"/>
                  </a:lnTo>
                  <a:lnTo>
                    <a:pt x="10650759" y="0"/>
                  </a:lnTo>
                  <a:lnTo>
                    <a:pt x="10759439" y="0"/>
                  </a:lnTo>
                  <a:lnTo>
                    <a:pt x="10759439" y="3720464"/>
                  </a:lnTo>
                  <a:close/>
                </a:path>
              </a:pathLst>
            </a:custGeom>
            <a:solidFill>
              <a:srgbClr val="000000">
                <a:alpha val="101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577214" y="1854422"/>
              <a:ext cx="10629900" cy="3720465"/>
            </a:xfrm>
            <a:custGeom>
              <a:avLst/>
              <a:gdLst/>
              <a:ahLst/>
              <a:cxnLst/>
              <a:rect l="l" t="t" r="r" b="b"/>
              <a:pathLst>
                <a:path w="10629900" h="3720465">
                  <a:moveTo>
                    <a:pt x="10591481" y="3720464"/>
                  </a:moveTo>
                  <a:lnTo>
                    <a:pt x="38417" y="3720464"/>
                  </a:lnTo>
                  <a:lnTo>
                    <a:pt x="32768" y="3719340"/>
                  </a:lnTo>
                  <a:lnTo>
                    <a:pt x="1123" y="3687695"/>
                  </a:lnTo>
                  <a:lnTo>
                    <a:pt x="0" y="3682046"/>
                  </a:lnTo>
                  <a:lnTo>
                    <a:pt x="0" y="3676173"/>
                  </a:lnTo>
                  <a:lnTo>
                    <a:pt x="0" y="38417"/>
                  </a:lnTo>
                  <a:lnTo>
                    <a:pt x="21915" y="5618"/>
                  </a:lnTo>
                  <a:lnTo>
                    <a:pt x="38417" y="0"/>
                  </a:lnTo>
                  <a:lnTo>
                    <a:pt x="10591481" y="0"/>
                  </a:lnTo>
                  <a:lnTo>
                    <a:pt x="10624280" y="21915"/>
                  </a:lnTo>
                  <a:lnTo>
                    <a:pt x="10629898" y="38417"/>
                  </a:lnTo>
                  <a:lnTo>
                    <a:pt x="10629898" y="3682046"/>
                  </a:lnTo>
                  <a:lnTo>
                    <a:pt x="10607983" y="3714844"/>
                  </a:lnTo>
                  <a:lnTo>
                    <a:pt x="10597131" y="3719340"/>
                  </a:lnTo>
                  <a:lnTo>
                    <a:pt x="10591481" y="3720464"/>
                  </a:lnTo>
                  <a:close/>
                </a:path>
              </a:pathLst>
            </a:custGeom>
            <a:solidFill>
              <a:srgbClr val="FFFFFF">
                <a:alpha val="948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88434" y="2235326"/>
              <a:ext cx="106299" cy="106298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88434" y="2908553"/>
              <a:ext cx="106299" cy="106298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88434" y="3581780"/>
              <a:ext cx="106299" cy="106298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88434" y="4255007"/>
              <a:ext cx="106299" cy="106298"/>
            </a:xfrm>
            <a:prstGeom prst="rect">
              <a:avLst/>
            </a:prstGeom>
          </p:spPr>
        </p:pic>
      </p:grpSp>
      <p:sp>
        <p:nvSpPr>
          <p:cNvPr id="10" name="object 10" descr=""/>
          <p:cNvSpPr txBox="1"/>
          <p:nvPr/>
        </p:nvSpPr>
        <p:spPr>
          <a:xfrm>
            <a:off x="1450339" y="1779714"/>
            <a:ext cx="7876540" cy="271843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just" marL="12700" marR="5080">
              <a:lnSpc>
                <a:spcPct val="160600"/>
              </a:lnSpc>
              <a:spcBef>
                <a:spcPts val="90"/>
              </a:spcBef>
            </a:pPr>
            <a:r>
              <a:rPr dirty="0" sz="2750">
                <a:latin typeface="Times New Roman"/>
                <a:cs typeface="Times New Roman"/>
              </a:rPr>
              <a:t>Na</a:t>
            </a:r>
            <a:r>
              <a:rPr dirty="0" sz="2750" spc="6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de</a:t>
            </a:r>
            <a:r>
              <a:rPr dirty="0" sz="2750" spc="65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vakantie</a:t>
            </a:r>
            <a:r>
              <a:rPr dirty="0" sz="2750" spc="6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besluit</a:t>
            </a:r>
            <a:r>
              <a:rPr dirty="0" sz="2750" spc="6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Jasper</a:t>
            </a:r>
            <a:r>
              <a:rPr dirty="0" sz="2750" spc="6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bij</a:t>
            </a:r>
            <a:r>
              <a:rPr dirty="0" sz="2750" spc="65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Engelina</a:t>
            </a:r>
            <a:r>
              <a:rPr dirty="0" sz="2750" spc="6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in</a:t>
            </a:r>
            <a:r>
              <a:rPr dirty="0" sz="2750" spc="6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te</a:t>
            </a:r>
            <a:r>
              <a:rPr dirty="0" sz="2750" spc="60">
                <a:latin typeface="Times New Roman"/>
                <a:cs typeface="Times New Roman"/>
              </a:rPr>
              <a:t> </a:t>
            </a:r>
            <a:r>
              <a:rPr dirty="0" sz="2750" spc="-10">
                <a:latin typeface="Times New Roman"/>
                <a:cs typeface="Times New Roman"/>
              </a:rPr>
              <a:t>trekken </a:t>
            </a:r>
            <a:r>
              <a:rPr dirty="0" sz="2750">
                <a:latin typeface="Times New Roman"/>
                <a:cs typeface="Times New Roman"/>
              </a:rPr>
              <a:t>Ze</a:t>
            </a:r>
            <a:r>
              <a:rPr dirty="0" sz="2750" spc="6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wennen</a:t>
            </a:r>
            <a:r>
              <a:rPr dirty="0" sz="2750" spc="75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aan</a:t>
            </a:r>
            <a:r>
              <a:rPr dirty="0" sz="2750" spc="7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elkaars</a:t>
            </a:r>
            <a:r>
              <a:rPr dirty="0" sz="2750" spc="75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gewoontes</a:t>
            </a:r>
            <a:r>
              <a:rPr dirty="0" sz="2750" spc="7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en</a:t>
            </a:r>
            <a:r>
              <a:rPr dirty="0" sz="2750" spc="75">
                <a:latin typeface="Times New Roman"/>
                <a:cs typeface="Times New Roman"/>
              </a:rPr>
              <a:t> </a:t>
            </a:r>
            <a:r>
              <a:rPr dirty="0" sz="2750" spc="-10">
                <a:latin typeface="Times New Roman"/>
                <a:cs typeface="Times New Roman"/>
              </a:rPr>
              <a:t>eigenaardigheden </a:t>
            </a:r>
            <a:r>
              <a:rPr dirty="0" sz="2750">
                <a:latin typeface="Times New Roman"/>
                <a:cs typeface="Times New Roman"/>
              </a:rPr>
              <a:t>Hun</a:t>
            </a:r>
            <a:r>
              <a:rPr dirty="0" sz="2750" spc="6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relatie</a:t>
            </a:r>
            <a:r>
              <a:rPr dirty="0" sz="2750" spc="75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wordt</a:t>
            </a:r>
            <a:r>
              <a:rPr dirty="0" sz="2750" spc="7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steeds</a:t>
            </a:r>
            <a:r>
              <a:rPr dirty="0" sz="2750" spc="75">
                <a:latin typeface="Times New Roman"/>
                <a:cs typeface="Times New Roman"/>
              </a:rPr>
              <a:t> </a:t>
            </a:r>
            <a:r>
              <a:rPr dirty="0" sz="2750" spc="-10">
                <a:latin typeface="Times New Roman"/>
                <a:cs typeface="Times New Roman"/>
              </a:rPr>
              <a:t>hechter</a:t>
            </a:r>
            <a:endParaRPr sz="275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  <a:spcBef>
                <a:spcPts val="2005"/>
              </a:spcBef>
            </a:pPr>
            <a:r>
              <a:rPr dirty="0" sz="2750">
                <a:latin typeface="Times New Roman"/>
                <a:cs typeface="Times New Roman"/>
              </a:rPr>
              <a:t>Ze</a:t>
            </a:r>
            <a:r>
              <a:rPr dirty="0" sz="2750" spc="65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denken</a:t>
            </a:r>
            <a:r>
              <a:rPr dirty="0" sz="2750" spc="65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na</a:t>
            </a:r>
            <a:r>
              <a:rPr dirty="0" sz="2750" spc="65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over</a:t>
            </a:r>
            <a:r>
              <a:rPr dirty="0" sz="2750" spc="60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hun</a:t>
            </a:r>
            <a:r>
              <a:rPr dirty="0" sz="2750" spc="65">
                <a:latin typeface="Times New Roman"/>
                <a:cs typeface="Times New Roman"/>
              </a:rPr>
              <a:t> </a:t>
            </a:r>
            <a:r>
              <a:rPr dirty="0" sz="2750">
                <a:latin typeface="Times New Roman"/>
                <a:cs typeface="Times New Roman"/>
              </a:rPr>
              <a:t>toekomst</a:t>
            </a:r>
            <a:r>
              <a:rPr dirty="0" sz="2750" spc="65">
                <a:latin typeface="Times New Roman"/>
                <a:cs typeface="Times New Roman"/>
              </a:rPr>
              <a:t> </a:t>
            </a:r>
            <a:r>
              <a:rPr dirty="0" sz="2750" spc="-10">
                <a:latin typeface="Times New Roman"/>
                <a:cs typeface="Times New Roman"/>
              </a:rPr>
              <a:t>samen</a:t>
            </a:r>
            <a:endParaRPr sz="27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/>
          <p:nvPr/>
        </p:nvSpPr>
        <p:spPr>
          <a:xfrm>
            <a:off x="114299" y="6305549"/>
            <a:ext cx="438150" cy="247650"/>
          </a:xfrm>
          <a:custGeom>
            <a:avLst/>
            <a:gdLst/>
            <a:ahLst/>
            <a:cxnLst/>
            <a:rect l="l" t="t" r="r" b="b"/>
            <a:pathLst>
              <a:path w="438150" h="247650">
                <a:moveTo>
                  <a:pt x="438149" y="247649"/>
                </a:moveTo>
                <a:lnTo>
                  <a:pt x="0" y="247649"/>
                </a:lnTo>
                <a:lnTo>
                  <a:pt x="0" y="0"/>
                </a:lnTo>
                <a:lnTo>
                  <a:pt x="438149" y="0"/>
                </a:lnTo>
                <a:lnTo>
                  <a:pt x="438149" y="247649"/>
                </a:lnTo>
                <a:close/>
              </a:path>
            </a:pathLst>
          </a:custGeom>
          <a:solidFill>
            <a:srgbClr val="000000">
              <a:alpha val="39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10</a:t>
            </a:fld>
            <a:r>
              <a:rPr dirty="0" spc="225"/>
              <a:t> </a:t>
            </a:r>
            <a:r>
              <a:rPr dirty="0"/>
              <a:t>/</a:t>
            </a:r>
            <a:r>
              <a:rPr dirty="0" spc="225"/>
              <a:t> </a:t>
            </a:r>
            <a:r>
              <a:rPr dirty="0" spc="-25"/>
              <a:t>15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2025-04-09T11:49:17Z</dcterms:created>
  <dcterms:modified xsi:type="dcterms:W3CDTF">2025-04-09T11:49:17Z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2025-04-09T00:00:00Z</vt:filetime>
  </property>
  <property fmtid="{D5CDD505-2E9C-101B-9397-08002B2CF9AE}" pid="3" name="Creator">
    <vt:lpwstr>Decktape</vt:lpwstr>
  </property>
  <property fmtid="{D5CDD505-2E9C-101B-9397-08002B2CF9AE}" pid="4" name="LastSaved">
    <vt:filetime>2025-04-09T00:00:00Z</vt:filetime>
  </property>
  <property fmtid="{D5CDD505-2E9C-101B-9397-08002B2CF9AE}" pid="5" name="Producer">
    <vt:lpwstr>pdf-lib (https://github.com/Hopding/pdf-lib)</vt:lpwstr>
  </property>
</Properties>
</file>